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9" r:id="rId5"/>
    <p:sldId id="261" r:id="rId6"/>
    <p:sldId id="285" r:id="rId7"/>
    <p:sldId id="283" r:id="rId8"/>
    <p:sldId id="268" r:id="rId9"/>
    <p:sldId id="267" r:id="rId10"/>
    <p:sldId id="269" r:id="rId11"/>
    <p:sldId id="262" r:id="rId12"/>
    <p:sldId id="270" r:id="rId13"/>
    <p:sldId id="271" r:id="rId14"/>
    <p:sldId id="272" r:id="rId15"/>
    <p:sldId id="273" r:id="rId16"/>
    <p:sldId id="274" r:id="rId17"/>
    <p:sldId id="275" r:id="rId18"/>
    <p:sldId id="276" r:id="rId19"/>
    <p:sldId id="277" r:id="rId20"/>
    <p:sldId id="278" r:id="rId21"/>
    <p:sldId id="279" r:id="rId22"/>
    <p:sldId id="284" r:id="rId23"/>
    <p:sldId id="286" r:id="rId24"/>
    <p:sldId id="287" r:id="rId25"/>
    <p:sldId id="288" r:id="rId26"/>
    <p:sldId id="289" r:id="rId27"/>
    <p:sldId id="290" r:id="rId28"/>
    <p:sldId id="265" r:id="rId29"/>
    <p:sldId id="266" r:id="rId30"/>
    <p:sldId id="281" r:id="rId31"/>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36" autoAdjust="0"/>
    <p:restoredTop sz="94660"/>
  </p:normalViewPr>
  <p:slideViewPr>
    <p:cSldViewPr snapToGrid="0">
      <p:cViewPr varScale="1">
        <p:scale>
          <a:sx n="110" d="100"/>
          <a:sy n="110" d="100"/>
        </p:scale>
        <p:origin x="52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67BAC6-9216-49FD-80ED-2173556A4CB6}"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D817925A-586A-400D-9B4E-74ED4B4B072A}">
      <dgm:prSet custT="1"/>
      <dgm:spPr/>
      <dgm:t>
        <a:bodyPr/>
        <a:lstStyle/>
        <a:p>
          <a:pPr>
            <a:lnSpc>
              <a:spcPct val="100000"/>
            </a:lnSpc>
          </a:pPr>
          <a:r>
            <a:rPr lang="en-IE" sz="2200" dirty="0"/>
            <a:t>1) Introductions</a:t>
          </a:r>
          <a:endParaRPr lang="en-US" sz="2200" dirty="0"/>
        </a:p>
      </dgm:t>
    </dgm:pt>
    <dgm:pt modelId="{4114B492-798B-4AAD-A4DE-99488F4A2B73}" type="parTrans" cxnId="{56F9C8FB-0BC7-40CE-AE9B-F16D7549ACFE}">
      <dgm:prSet/>
      <dgm:spPr/>
      <dgm:t>
        <a:bodyPr/>
        <a:lstStyle/>
        <a:p>
          <a:endParaRPr lang="en-US" sz="2200"/>
        </a:p>
      </dgm:t>
    </dgm:pt>
    <dgm:pt modelId="{9ECA7E66-B2C2-4239-9A2A-012C2B8DFD8B}" type="sibTrans" cxnId="{56F9C8FB-0BC7-40CE-AE9B-F16D7549ACFE}">
      <dgm:prSet/>
      <dgm:spPr/>
      <dgm:t>
        <a:bodyPr/>
        <a:lstStyle/>
        <a:p>
          <a:endParaRPr lang="en-US" sz="2200"/>
        </a:p>
      </dgm:t>
    </dgm:pt>
    <dgm:pt modelId="{52823868-004A-4C11-8624-DE623D75A22C}">
      <dgm:prSet custT="1"/>
      <dgm:spPr/>
      <dgm:t>
        <a:bodyPr/>
        <a:lstStyle/>
        <a:p>
          <a:pPr>
            <a:lnSpc>
              <a:spcPct val="100000"/>
            </a:lnSpc>
          </a:pPr>
          <a:r>
            <a:rPr lang="en-IE" sz="2200" dirty="0"/>
            <a:t>2) Purpose of the Code of Practice</a:t>
          </a:r>
          <a:endParaRPr lang="en-US" sz="2200" dirty="0"/>
        </a:p>
      </dgm:t>
    </dgm:pt>
    <dgm:pt modelId="{42530F69-4D38-44BC-B526-0D754A20DCDF}" type="parTrans" cxnId="{EA4C77B1-89C8-4B4D-B2E0-27497DA0385A}">
      <dgm:prSet/>
      <dgm:spPr/>
      <dgm:t>
        <a:bodyPr/>
        <a:lstStyle/>
        <a:p>
          <a:endParaRPr lang="en-US" sz="2200"/>
        </a:p>
      </dgm:t>
    </dgm:pt>
    <dgm:pt modelId="{D81B941B-936D-40D4-9427-1A09D6AB430B}" type="sibTrans" cxnId="{EA4C77B1-89C8-4B4D-B2E0-27497DA0385A}">
      <dgm:prSet/>
      <dgm:spPr/>
      <dgm:t>
        <a:bodyPr/>
        <a:lstStyle/>
        <a:p>
          <a:endParaRPr lang="en-US" sz="2200"/>
        </a:p>
      </dgm:t>
    </dgm:pt>
    <dgm:pt modelId="{DE305F52-80D1-42BC-8061-4DDF253CEEDD}">
      <dgm:prSet custT="1"/>
      <dgm:spPr/>
      <dgm:t>
        <a:bodyPr/>
        <a:lstStyle/>
        <a:p>
          <a:pPr>
            <a:lnSpc>
              <a:spcPct val="100000"/>
            </a:lnSpc>
          </a:pPr>
          <a:r>
            <a:rPr lang="en-IE" sz="2200" dirty="0"/>
            <a:t>3) Explanation of Changes to Code of Practice</a:t>
          </a:r>
          <a:endParaRPr lang="en-US" sz="2200" dirty="0"/>
        </a:p>
      </dgm:t>
    </dgm:pt>
    <dgm:pt modelId="{84953401-DCA6-4389-A901-DA7056563ABE}" type="parTrans" cxnId="{EE5F5B3E-6825-41AA-AD80-5E12F41101B4}">
      <dgm:prSet/>
      <dgm:spPr/>
      <dgm:t>
        <a:bodyPr/>
        <a:lstStyle/>
        <a:p>
          <a:endParaRPr lang="en-US" sz="2200"/>
        </a:p>
      </dgm:t>
    </dgm:pt>
    <dgm:pt modelId="{D38277EF-3BBD-47E0-B46B-1CC2906B03FB}" type="sibTrans" cxnId="{EE5F5B3E-6825-41AA-AD80-5E12F41101B4}">
      <dgm:prSet/>
      <dgm:spPr/>
      <dgm:t>
        <a:bodyPr/>
        <a:lstStyle/>
        <a:p>
          <a:endParaRPr lang="en-US" sz="2200"/>
        </a:p>
      </dgm:t>
    </dgm:pt>
    <dgm:pt modelId="{AF9A2C7D-07D1-4923-8D95-344B35DA0A1C}">
      <dgm:prSet custT="1"/>
      <dgm:spPr/>
      <dgm:t>
        <a:bodyPr/>
        <a:lstStyle/>
        <a:p>
          <a:pPr>
            <a:lnSpc>
              <a:spcPct val="100000"/>
            </a:lnSpc>
          </a:pPr>
          <a:r>
            <a:rPr lang="en-IE" sz="2200" dirty="0"/>
            <a:t>4) Implementation of the Code of Practice</a:t>
          </a:r>
          <a:endParaRPr lang="en-US" sz="2200" dirty="0"/>
        </a:p>
      </dgm:t>
    </dgm:pt>
    <dgm:pt modelId="{723A47C6-C58F-4763-A219-CE00919AEE25}" type="parTrans" cxnId="{AAC288ED-F1EE-459F-9DDA-130EA0F2D65D}">
      <dgm:prSet/>
      <dgm:spPr/>
      <dgm:t>
        <a:bodyPr/>
        <a:lstStyle/>
        <a:p>
          <a:endParaRPr lang="en-US" sz="2200"/>
        </a:p>
      </dgm:t>
    </dgm:pt>
    <dgm:pt modelId="{54D05D01-60F7-4D1C-9325-21FFC9524E04}" type="sibTrans" cxnId="{AAC288ED-F1EE-459F-9DDA-130EA0F2D65D}">
      <dgm:prSet/>
      <dgm:spPr/>
      <dgm:t>
        <a:bodyPr/>
        <a:lstStyle/>
        <a:p>
          <a:endParaRPr lang="en-US" sz="2200"/>
        </a:p>
      </dgm:t>
    </dgm:pt>
    <dgm:pt modelId="{4F42F43D-2884-4C1F-ACBF-B1C796420775}">
      <dgm:prSet custT="1"/>
      <dgm:spPr/>
      <dgm:t>
        <a:bodyPr/>
        <a:lstStyle/>
        <a:p>
          <a:pPr>
            <a:lnSpc>
              <a:spcPct val="100000"/>
            </a:lnSpc>
          </a:pPr>
          <a:r>
            <a:rPr lang="en-IE" sz="2200" dirty="0"/>
            <a:t>5) Opportunity for Questions</a:t>
          </a:r>
          <a:endParaRPr lang="en-US" sz="2200" dirty="0"/>
        </a:p>
      </dgm:t>
    </dgm:pt>
    <dgm:pt modelId="{46808D9D-AE72-4FE1-8C9E-01BFFB52850B}" type="parTrans" cxnId="{3A17DDEF-A858-40FC-898B-84DA58C31B02}">
      <dgm:prSet/>
      <dgm:spPr/>
      <dgm:t>
        <a:bodyPr/>
        <a:lstStyle/>
        <a:p>
          <a:endParaRPr lang="en-US" sz="2200"/>
        </a:p>
      </dgm:t>
    </dgm:pt>
    <dgm:pt modelId="{D45AD648-B37D-4956-80F1-1D2C24AC9D73}" type="sibTrans" cxnId="{3A17DDEF-A858-40FC-898B-84DA58C31B02}">
      <dgm:prSet/>
      <dgm:spPr/>
      <dgm:t>
        <a:bodyPr/>
        <a:lstStyle/>
        <a:p>
          <a:endParaRPr lang="en-US" sz="2200"/>
        </a:p>
      </dgm:t>
    </dgm:pt>
    <dgm:pt modelId="{E76AC7A7-2D27-4717-91E7-C949A6A339C2}" type="pres">
      <dgm:prSet presAssocID="{2B67BAC6-9216-49FD-80ED-2173556A4CB6}" presName="root" presStyleCnt="0">
        <dgm:presLayoutVars>
          <dgm:dir/>
          <dgm:resizeHandles val="exact"/>
        </dgm:presLayoutVars>
      </dgm:prSet>
      <dgm:spPr/>
    </dgm:pt>
    <dgm:pt modelId="{A02EC365-A683-4223-AB63-A6A5FA60E9C8}" type="pres">
      <dgm:prSet presAssocID="{D817925A-586A-400D-9B4E-74ED4B4B072A}" presName="compNode" presStyleCnt="0"/>
      <dgm:spPr/>
    </dgm:pt>
    <dgm:pt modelId="{FCFB6E75-087C-4575-8496-A5985FBB4970}" type="pres">
      <dgm:prSet presAssocID="{D817925A-586A-400D-9B4E-74ED4B4B072A}" presName="bgRect" presStyleLbl="bgShp" presStyleIdx="0" presStyleCnt="5"/>
      <dgm:spPr/>
    </dgm:pt>
    <dgm:pt modelId="{A131FA17-EA20-4628-B49C-34E89868CF12}" type="pres">
      <dgm:prSet presAssocID="{D817925A-586A-400D-9B4E-74ED4B4B072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FD48C92C-FEBD-4BA4-8514-FBBB29D0C84C}" type="pres">
      <dgm:prSet presAssocID="{D817925A-586A-400D-9B4E-74ED4B4B072A}" presName="spaceRect" presStyleCnt="0"/>
      <dgm:spPr/>
    </dgm:pt>
    <dgm:pt modelId="{7FC373FF-EBAD-48AA-AB36-5DFCC799C7F9}" type="pres">
      <dgm:prSet presAssocID="{D817925A-586A-400D-9B4E-74ED4B4B072A}" presName="parTx" presStyleLbl="revTx" presStyleIdx="0" presStyleCnt="5">
        <dgm:presLayoutVars>
          <dgm:chMax val="0"/>
          <dgm:chPref val="0"/>
        </dgm:presLayoutVars>
      </dgm:prSet>
      <dgm:spPr/>
    </dgm:pt>
    <dgm:pt modelId="{6578BE70-5C3C-472E-A8B8-02CBB82A3DAF}" type="pres">
      <dgm:prSet presAssocID="{9ECA7E66-B2C2-4239-9A2A-012C2B8DFD8B}" presName="sibTrans" presStyleCnt="0"/>
      <dgm:spPr/>
    </dgm:pt>
    <dgm:pt modelId="{A9085FAE-CF5A-4EEC-8264-74D4CCBF4B20}" type="pres">
      <dgm:prSet presAssocID="{52823868-004A-4C11-8624-DE623D75A22C}" presName="compNode" presStyleCnt="0"/>
      <dgm:spPr/>
    </dgm:pt>
    <dgm:pt modelId="{C4867BD7-225E-4E45-AE53-EDB7B8C6C931}" type="pres">
      <dgm:prSet presAssocID="{52823868-004A-4C11-8624-DE623D75A22C}" presName="bgRect" presStyleLbl="bgShp" presStyleIdx="1" presStyleCnt="5"/>
      <dgm:spPr/>
    </dgm:pt>
    <dgm:pt modelId="{AEBBC7A5-6B9E-4A8F-932B-34BBBC2467E6}" type="pres">
      <dgm:prSet presAssocID="{52823868-004A-4C11-8624-DE623D75A22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4438DD2A-5F32-4B87-9849-2079DB445D3A}" type="pres">
      <dgm:prSet presAssocID="{52823868-004A-4C11-8624-DE623D75A22C}" presName="spaceRect" presStyleCnt="0"/>
      <dgm:spPr/>
    </dgm:pt>
    <dgm:pt modelId="{9A25478D-2B12-4BF0-B351-FE13E54CC79B}" type="pres">
      <dgm:prSet presAssocID="{52823868-004A-4C11-8624-DE623D75A22C}" presName="parTx" presStyleLbl="revTx" presStyleIdx="1" presStyleCnt="5">
        <dgm:presLayoutVars>
          <dgm:chMax val="0"/>
          <dgm:chPref val="0"/>
        </dgm:presLayoutVars>
      </dgm:prSet>
      <dgm:spPr/>
    </dgm:pt>
    <dgm:pt modelId="{FC678164-300C-4C39-A065-7D5F16F5EF88}" type="pres">
      <dgm:prSet presAssocID="{D81B941B-936D-40D4-9427-1A09D6AB430B}" presName="sibTrans" presStyleCnt="0"/>
      <dgm:spPr/>
    </dgm:pt>
    <dgm:pt modelId="{2F99B1EA-D925-4148-B61C-F67867FF6801}" type="pres">
      <dgm:prSet presAssocID="{DE305F52-80D1-42BC-8061-4DDF253CEEDD}" presName="compNode" presStyleCnt="0"/>
      <dgm:spPr/>
    </dgm:pt>
    <dgm:pt modelId="{A90EC91D-907A-4F83-AAA4-DE697F84306B}" type="pres">
      <dgm:prSet presAssocID="{DE305F52-80D1-42BC-8061-4DDF253CEEDD}" presName="bgRect" presStyleLbl="bgShp" presStyleIdx="2" presStyleCnt="5"/>
      <dgm:spPr/>
    </dgm:pt>
    <dgm:pt modelId="{F843E321-AC98-4857-8680-B2AC8212F824}" type="pres">
      <dgm:prSet presAssocID="{DE305F52-80D1-42BC-8061-4DDF253CEED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1CE66B07-76CC-4885-87C5-9D7ED37DDE49}" type="pres">
      <dgm:prSet presAssocID="{DE305F52-80D1-42BC-8061-4DDF253CEEDD}" presName="spaceRect" presStyleCnt="0"/>
      <dgm:spPr/>
    </dgm:pt>
    <dgm:pt modelId="{9F851486-19B0-4448-B2AE-0B20865F2AC5}" type="pres">
      <dgm:prSet presAssocID="{DE305F52-80D1-42BC-8061-4DDF253CEEDD}" presName="parTx" presStyleLbl="revTx" presStyleIdx="2" presStyleCnt="5">
        <dgm:presLayoutVars>
          <dgm:chMax val="0"/>
          <dgm:chPref val="0"/>
        </dgm:presLayoutVars>
      </dgm:prSet>
      <dgm:spPr/>
    </dgm:pt>
    <dgm:pt modelId="{A7AED52B-1889-4019-8864-551ABCC85CD5}" type="pres">
      <dgm:prSet presAssocID="{D38277EF-3BBD-47E0-B46B-1CC2906B03FB}" presName="sibTrans" presStyleCnt="0"/>
      <dgm:spPr/>
    </dgm:pt>
    <dgm:pt modelId="{3A6CA90A-F7E3-4DC7-8B6E-F4FA117BEF26}" type="pres">
      <dgm:prSet presAssocID="{AF9A2C7D-07D1-4923-8D95-344B35DA0A1C}" presName="compNode" presStyleCnt="0"/>
      <dgm:spPr/>
    </dgm:pt>
    <dgm:pt modelId="{0DC0E248-6B59-461C-B84B-C0723B380120}" type="pres">
      <dgm:prSet presAssocID="{AF9A2C7D-07D1-4923-8D95-344B35DA0A1C}" presName="bgRect" presStyleLbl="bgShp" presStyleIdx="3" presStyleCnt="5"/>
      <dgm:spPr/>
    </dgm:pt>
    <dgm:pt modelId="{A5D067C4-4075-42E5-BA16-CFEC6C3B10CC}" type="pres">
      <dgm:prSet presAssocID="{AF9A2C7D-07D1-4923-8D95-344B35DA0A1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hecklist"/>
        </a:ext>
      </dgm:extLst>
    </dgm:pt>
    <dgm:pt modelId="{889AB4D7-09A0-4E6C-B743-53A1672FECED}" type="pres">
      <dgm:prSet presAssocID="{AF9A2C7D-07D1-4923-8D95-344B35DA0A1C}" presName="spaceRect" presStyleCnt="0"/>
      <dgm:spPr/>
    </dgm:pt>
    <dgm:pt modelId="{CEBD60CC-42A4-494F-8D9F-1BBC5EED0B22}" type="pres">
      <dgm:prSet presAssocID="{AF9A2C7D-07D1-4923-8D95-344B35DA0A1C}" presName="parTx" presStyleLbl="revTx" presStyleIdx="3" presStyleCnt="5">
        <dgm:presLayoutVars>
          <dgm:chMax val="0"/>
          <dgm:chPref val="0"/>
        </dgm:presLayoutVars>
      </dgm:prSet>
      <dgm:spPr/>
    </dgm:pt>
    <dgm:pt modelId="{4C51D745-A2DA-4760-A99B-92EEE3B164C2}" type="pres">
      <dgm:prSet presAssocID="{54D05D01-60F7-4D1C-9325-21FFC9524E04}" presName="sibTrans" presStyleCnt="0"/>
      <dgm:spPr/>
    </dgm:pt>
    <dgm:pt modelId="{68F48F1B-BC1C-44E6-8DA7-9D302B0C1FE2}" type="pres">
      <dgm:prSet presAssocID="{4F42F43D-2884-4C1F-ACBF-B1C796420775}" presName="compNode" presStyleCnt="0"/>
      <dgm:spPr/>
    </dgm:pt>
    <dgm:pt modelId="{B0B0A88D-4AED-41A3-86D0-87D73BB2BBCB}" type="pres">
      <dgm:prSet presAssocID="{4F42F43D-2884-4C1F-ACBF-B1C796420775}" presName="bgRect" presStyleLbl="bgShp" presStyleIdx="4" presStyleCnt="5"/>
      <dgm:spPr/>
    </dgm:pt>
    <dgm:pt modelId="{DFFD0B92-FEC2-4E98-BD91-56DEB47A16E0}" type="pres">
      <dgm:prSet presAssocID="{4F42F43D-2884-4C1F-ACBF-B1C79642077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Chat"/>
        </a:ext>
      </dgm:extLst>
    </dgm:pt>
    <dgm:pt modelId="{4C5C8E92-E25C-4C92-81C2-A115E19F1802}" type="pres">
      <dgm:prSet presAssocID="{4F42F43D-2884-4C1F-ACBF-B1C796420775}" presName="spaceRect" presStyleCnt="0"/>
      <dgm:spPr/>
    </dgm:pt>
    <dgm:pt modelId="{0EC83A99-38AF-44DA-8B4A-12FBD67E6753}" type="pres">
      <dgm:prSet presAssocID="{4F42F43D-2884-4C1F-ACBF-B1C796420775}" presName="parTx" presStyleLbl="revTx" presStyleIdx="4" presStyleCnt="5">
        <dgm:presLayoutVars>
          <dgm:chMax val="0"/>
          <dgm:chPref val="0"/>
        </dgm:presLayoutVars>
      </dgm:prSet>
      <dgm:spPr/>
    </dgm:pt>
  </dgm:ptLst>
  <dgm:cxnLst>
    <dgm:cxn modelId="{C2223606-AAE3-4079-9683-29D9BE9E4C98}" type="presOf" srcId="{4F42F43D-2884-4C1F-ACBF-B1C796420775}" destId="{0EC83A99-38AF-44DA-8B4A-12FBD67E6753}" srcOrd="0" destOrd="0" presId="urn:microsoft.com/office/officeart/2018/2/layout/IconVerticalSolidList"/>
    <dgm:cxn modelId="{EE5F5B3E-6825-41AA-AD80-5E12F41101B4}" srcId="{2B67BAC6-9216-49FD-80ED-2173556A4CB6}" destId="{DE305F52-80D1-42BC-8061-4DDF253CEEDD}" srcOrd="2" destOrd="0" parTransId="{84953401-DCA6-4389-A901-DA7056563ABE}" sibTransId="{D38277EF-3BBD-47E0-B46B-1CC2906B03FB}"/>
    <dgm:cxn modelId="{2A19B562-701D-4D26-96B1-F95BD9D4DD49}" type="presOf" srcId="{D817925A-586A-400D-9B4E-74ED4B4B072A}" destId="{7FC373FF-EBAD-48AA-AB36-5DFCC799C7F9}" srcOrd="0" destOrd="0" presId="urn:microsoft.com/office/officeart/2018/2/layout/IconVerticalSolidList"/>
    <dgm:cxn modelId="{8DCA827A-91B0-4118-B27E-54392708A600}" type="presOf" srcId="{2B67BAC6-9216-49FD-80ED-2173556A4CB6}" destId="{E76AC7A7-2D27-4717-91E7-C949A6A339C2}" srcOrd="0" destOrd="0" presId="urn:microsoft.com/office/officeart/2018/2/layout/IconVerticalSolidList"/>
    <dgm:cxn modelId="{CF30918F-EFF0-48DE-9439-3551A8734E9D}" type="presOf" srcId="{DE305F52-80D1-42BC-8061-4DDF253CEEDD}" destId="{9F851486-19B0-4448-B2AE-0B20865F2AC5}" srcOrd="0" destOrd="0" presId="urn:microsoft.com/office/officeart/2018/2/layout/IconVerticalSolidList"/>
    <dgm:cxn modelId="{2024F7A7-CE90-4B70-A686-612DF112B664}" type="presOf" srcId="{AF9A2C7D-07D1-4923-8D95-344B35DA0A1C}" destId="{CEBD60CC-42A4-494F-8D9F-1BBC5EED0B22}" srcOrd="0" destOrd="0" presId="urn:microsoft.com/office/officeart/2018/2/layout/IconVerticalSolidList"/>
    <dgm:cxn modelId="{EA4C77B1-89C8-4B4D-B2E0-27497DA0385A}" srcId="{2B67BAC6-9216-49FD-80ED-2173556A4CB6}" destId="{52823868-004A-4C11-8624-DE623D75A22C}" srcOrd="1" destOrd="0" parTransId="{42530F69-4D38-44BC-B526-0D754A20DCDF}" sibTransId="{D81B941B-936D-40D4-9427-1A09D6AB430B}"/>
    <dgm:cxn modelId="{79BE1BCF-BC83-4AC3-9244-C5C29C01A9B3}" type="presOf" srcId="{52823868-004A-4C11-8624-DE623D75A22C}" destId="{9A25478D-2B12-4BF0-B351-FE13E54CC79B}" srcOrd="0" destOrd="0" presId="urn:microsoft.com/office/officeart/2018/2/layout/IconVerticalSolidList"/>
    <dgm:cxn modelId="{AAC288ED-F1EE-459F-9DDA-130EA0F2D65D}" srcId="{2B67BAC6-9216-49FD-80ED-2173556A4CB6}" destId="{AF9A2C7D-07D1-4923-8D95-344B35DA0A1C}" srcOrd="3" destOrd="0" parTransId="{723A47C6-C58F-4763-A219-CE00919AEE25}" sibTransId="{54D05D01-60F7-4D1C-9325-21FFC9524E04}"/>
    <dgm:cxn modelId="{3A17DDEF-A858-40FC-898B-84DA58C31B02}" srcId="{2B67BAC6-9216-49FD-80ED-2173556A4CB6}" destId="{4F42F43D-2884-4C1F-ACBF-B1C796420775}" srcOrd="4" destOrd="0" parTransId="{46808D9D-AE72-4FE1-8C9E-01BFFB52850B}" sibTransId="{D45AD648-B37D-4956-80F1-1D2C24AC9D73}"/>
    <dgm:cxn modelId="{56F9C8FB-0BC7-40CE-AE9B-F16D7549ACFE}" srcId="{2B67BAC6-9216-49FD-80ED-2173556A4CB6}" destId="{D817925A-586A-400D-9B4E-74ED4B4B072A}" srcOrd="0" destOrd="0" parTransId="{4114B492-798B-4AAD-A4DE-99488F4A2B73}" sibTransId="{9ECA7E66-B2C2-4239-9A2A-012C2B8DFD8B}"/>
    <dgm:cxn modelId="{3D4F826E-F931-406C-82E9-6B9730A1C1EE}" type="presParOf" srcId="{E76AC7A7-2D27-4717-91E7-C949A6A339C2}" destId="{A02EC365-A683-4223-AB63-A6A5FA60E9C8}" srcOrd="0" destOrd="0" presId="urn:microsoft.com/office/officeart/2018/2/layout/IconVerticalSolidList"/>
    <dgm:cxn modelId="{953BF1A0-8181-4983-9074-688291494EF0}" type="presParOf" srcId="{A02EC365-A683-4223-AB63-A6A5FA60E9C8}" destId="{FCFB6E75-087C-4575-8496-A5985FBB4970}" srcOrd="0" destOrd="0" presId="urn:microsoft.com/office/officeart/2018/2/layout/IconVerticalSolidList"/>
    <dgm:cxn modelId="{19C1DB40-82F1-4D07-97C5-0767E0A25463}" type="presParOf" srcId="{A02EC365-A683-4223-AB63-A6A5FA60E9C8}" destId="{A131FA17-EA20-4628-B49C-34E89868CF12}" srcOrd="1" destOrd="0" presId="urn:microsoft.com/office/officeart/2018/2/layout/IconVerticalSolidList"/>
    <dgm:cxn modelId="{D4BDA181-328F-4F8D-BF00-5C5EC0EFC167}" type="presParOf" srcId="{A02EC365-A683-4223-AB63-A6A5FA60E9C8}" destId="{FD48C92C-FEBD-4BA4-8514-FBBB29D0C84C}" srcOrd="2" destOrd="0" presId="urn:microsoft.com/office/officeart/2018/2/layout/IconVerticalSolidList"/>
    <dgm:cxn modelId="{D6AD58BC-366B-4B9C-8340-59122D5832CE}" type="presParOf" srcId="{A02EC365-A683-4223-AB63-A6A5FA60E9C8}" destId="{7FC373FF-EBAD-48AA-AB36-5DFCC799C7F9}" srcOrd="3" destOrd="0" presId="urn:microsoft.com/office/officeart/2018/2/layout/IconVerticalSolidList"/>
    <dgm:cxn modelId="{267E60CE-9C0D-4E92-AFEF-932E934C4D16}" type="presParOf" srcId="{E76AC7A7-2D27-4717-91E7-C949A6A339C2}" destId="{6578BE70-5C3C-472E-A8B8-02CBB82A3DAF}" srcOrd="1" destOrd="0" presId="urn:microsoft.com/office/officeart/2018/2/layout/IconVerticalSolidList"/>
    <dgm:cxn modelId="{F7031683-D74A-4EF7-8C2E-73495D50EB96}" type="presParOf" srcId="{E76AC7A7-2D27-4717-91E7-C949A6A339C2}" destId="{A9085FAE-CF5A-4EEC-8264-74D4CCBF4B20}" srcOrd="2" destOrd="0" presId="urn:microsoft.com/office/officeart/2018/2/layout/IconVerticalSolidList"/>
    <dgm:cxn modelId="{DC66CC7E-6EF1-4302-BB51-176648D95A10}" type="presParOf" srcId="{A9085FAE-CF5A-4EEC-8264-74D4CCBF4B20}" destId="{C4867BD7-225E-4E45-AE53-EDB7B8C6C931}" srcOrd="0" destOrd="0" presId="urn:microsoft.com/office/officeart/2018/2/layout/IconVerticalSolidList"/>
    <dgm:cxn modelId="{B2904E57-0918-441F-902D-9E8296A728FC}" type="presParOf" srcId="{A9085FAE-CF5A-4EEC-8264-74D4CCBF4B20}" destId="{AEBBC7A5-6B9E-4A8F-932B-34BBBC2467E6}" srcOrd="1" destOrd="0" presId="urn:microsoft.com/office/officeart/2018/2/layout/IconVerticalSolidList"/>
    <dgm:cxn modelId="{D77E48B7-710D-4E69-B519-0410EA8439EB}" type="presParOf" srcId="{A9085FAE-CF5A-4EEC-8264-74D4CCBF4B20}" destId="{4438DD2A-5F32-4B87-9849-2079DB445D3A}" srcOrd="2" destOrd="0" presId="urn:microsoft.com/office/officeart/2018/2/layout/IconVerticalSolidList"/>
    <dgm:cxn modelId="{7023B36B-B2B3-493D-A384-4A7BDC21F8E0}" type="presParOf" srcId="{A9085FAE-CF5A-4EEC-8264-74D4CCBF4B20}" destId="{9A25478D-2B12-4BF0-B351-FE13E54CC79B}" srcOrd="3" destOrd="0" presId="urn:microsoft.com/office/officeart/2018/2/layout/IconVerticalSolidList"/>
    <dgm:cxn modelId="{EE57C830-9457-4B93-8AB9-908AE6F91713}" type="presParOf" srcId="{E76AC7A7-2D27-4717-91E7-C949A6A339C2}" destId="{FC678164-300C-4C39-A065-7D5F16F5EF88}" srcOrd="3" destOrd="0" presId="urn:microsoft.com/office/officeart/2018/2/layout/IconVerticalSolidList"/>
    <dgm:cxn modelId="{683E06CC-0FA5-4B87-85AC-144B4E2FBF8B}" type="presParOf" srcId="{E76AC7A7-2D27-4717-91E7-C949A6A339C2}" destId="{2F99B1EA-D925-4148-B61C-F67867FF6801}" srcOrd="4" destOrd="0" presId="urn:microsoft.com/office/officeart/2018/2/layout/IconVerticalSolidList"/>
    <dgm:cxn modelId="{0FC27440-9FB3-441F-A319-2DE5DBF0EB88}" type="presParOf" srcId="{2F99B1EA-D925-4148-B61C-F67867FF6801}" destId="{A90EC91D-907A-4F83-AAA4-DE697F84306B}" srcOrd="0" destOrd="0" presId="urn:microsoft.com/office/officeart/2018/2/layout/IconVerticalSolidList"/>
    <dgm:cxn modelId="{913187E8-C0FD-4140-A999-3D1A700CDC57}" type="presParOf" srcId="{2F99B1EA-D925-4148-B61C-F67867FF6801}" destId="{F843E321-AC98-4857-8680-B2AC8212F824}" srcOrd="1" destOrd="0" presId="urn:microsoft.com/office/officeart/2018/2/layout/IconVerticalSolidList"/>
    <dgm:cxn modelId="{FEB0B2F9-D466-419D-9732-E6F31ED38367}" type="presParOf" srcId="{2F99B1EA-D925-4148-B61C-F67867FF6801}" destId="{1CE66B07-76CC-4885-87C5-9D7ED37DDE49}" srcOrd="2" destOrd="0" presId="urn:microsoft.com/office/officeart/2018/2/layout/IconVerticalSolidList"/>
    <dgm:cxn modelId="{A3F8BC83-14F3-4BB9-B160-ECC723CB5A46}" type="presParOf" srcId="{2F99B1EA-D925-4148-B61C-F67867FF6801}" destId="{9F851486-19B0-4448-B2AE-0B20865F2AC5}" srcOrd="3" destOrd="0" presId="urn:microsoft.com/office/officeart/2018/2/layout/IconVerticalSolidList"/>
    <dgm:cxn modelId="{21ED6E99-761A-4943-96F0-0DADBA193758}" type="presParOf" srcId="{E76AC7A7-2D27-4717-91E7-C949A6A339C2}" destId="{A7AED52B-1889-4019-8864-551ABCC85CD5}" srcOrd="5" destOrd="0" presId="urn:microsoft.com/office/officeart/2018/2/layout/IconVerticalSolidList"/>
    <dgm:cxn modelId="{ECD06BE8-E3F2-4021-9050-87B39A4B67F0}" type="presParOf" srcId="{E76AC7A7-2D27-4717-91E7-C949A6A339C2}" destId="{3A6CA90A-F7E3-4DC7-8B6E-F4FA117BEF26}" srcOrd="6" destOrd="0" presId="urn:microsoft.com/office/officeart/2018/2/layout/IconVerticalSolidList"/>
    <dgm:cxn modelId="{7A1639D4-955A-4C39-B179-95D09953142A}" type="presParOf" srcId="{3A6CA90A-F7E3-4DC7-8B6E-F4FA117BEF26}" destId="{0DC0E248-6B59-461C-B84B-C0723B380120}" srcOrd="0" destOrd="0" presId="urn:microsoft.com/office/officeart/2018/2/layout/IconVerticalSolidList"/>
    <dgm:cxn modelId="{161DE0FC-02E9-451D-B273-0C84A563E90A}" type="presParOf" srcId="{3A6CA90A-F7E3-4DC7-8B6E-F4FA117BEF26}" destId="{A5D067C4-4075-42E5-BA16-CFEC6C3B10CC}" srcOrd="1" destOrd="0" presId="urn:microsoft.com/office/officeart/2018/2/layout/IconVerticalSolidList"/>
    <dgm:cxn modelId="{AE4A27FE-9421-4BAD-BA3E-2F788CB087FA}" type="presParOf" srcId="{3A6CA90A-F7E3-4DC7-8B6E-F4FA117BEF26}" destId="{889AB4D7-09A0-4E6C-B743-53A1672FECED}" srcOrd="2" destOrd="0" presId="urn:microsoft.com/office/officeart/2018/2/layout/IconVerticalSolidList"/>
    <dgm:cxn modelId="{3CED7B78-8122-4F76-820F-25BE38792387}" type="presParOf" srcId="{3A6CA90A-F7E3-4DC7-8B6E-F4FA117BEF26}" destId="{CEBD60CC-42A4-494F-8D9F-1BBC5EED0B22}" srcOrd="3" destOrd="0" presId="urn:microsoft.com/office/officeart/2018/2/layout/IconVerticalSolidList"/>
    <dgm:cxn modelId="{88B291A1-0EA0-4DA9-B210-A3D29155058A}" type="presParOf" srcId="{E76AC7A7-2D27-4717-91E7-C949A6A339C2}" destId="{4C51D745-A2DA-4760-A99B-92EEE3B164C2}" srcOrd="7" destOrd="0" presId="urn:microsoft.com/office/officeart/2018/2/layout/IconVerticalSolidList"/>
    <dgm:cxn modelId="{BA170115-5FBC-4DF3-B21B-4317D328DCBC}" type="presParOf" srcId="{E76AC7A7-2D27-4717-91E7-C949A6A339C2}" destId="{68F48F1B-BC1C-44E6-8DA7-9D302B0C1FE2}" srcOrd="8" destOrd="0" presId="urn:microsoft.com/office/officeart/2018/2/layout/IconVerticalSolidList"/>
    <dgm:cxn modelId="{DB01C7AC-3CE6-4D65-8424-9D566DDDBD7E}" type="presParOf" srcId="{68F48F1B-BC1C-44E6-8DA7-9D302B0C1FE2}" destId="{B0B0A88D-4AED-41A3-86D0-87D73BB2BBCB}" srcOrd="0" destOrd="0" presId="urn:microsoft.com/office/officeart/2018/2/layout/IconVerticalSolidList"/>
    <dgm:cxn modelId="{9AA977D5-2E18-4485-8CBD-95F94C5E2E35}" type="presParOf" srcId="{68F48F1B-BC1C-44E6-8DA7-9D302B0C1FE2}" destId="{DFFD0B92-FEC2-4E98-BD91-56DEB47A16E0}" srcOrd="1" destOrd="0" presId="urn:microsoft.com/office/officeart/2018/2/layout/IconVerticalSolidList"/>
    <dgm:cxn modelId="{13914261-B818-4EDD-A80C-21D3FD6D6BCE}" type="presParOf" srcId="{68F48F1B-BC1C-44E6-8DA7-9D302B0C1FE2}" destId="{4C5C8E92-E25C-4C92-81C2-A115E19F1802}" srcOrd="2" destOrd="0" presId="urn:microsoft.com/office/officeart/2018/2/layout/IconVerticalSolidList"/>
    <dgm:cxn modelId="{7CDB0AC1-302A-4C09-B1C3-6F75727865F6}" type="presParOf" srcId="{68F48F1B-BC1C-44E6-8DA7-9D302B0C1FE2}" destId="{0EC83A99-38AF-44DA-8B4A-12FBD67E675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594E64B-AF52-4037-B6FB-8D88E42F138F}" type="doc">
      <dgm:prSet loTypeId="urn:microsoft.com/office/officeart/2016/7/layout/BasicProcessNew" loCatId="process" qsTypeId="urn:microsoft.com/office/officeart/2005/8/quickstyle/simple5" qsCatId="simple" csTypeId="urn:microsoft.com/office/officeart/2005/8/colors/accent0_3" csCatId="mainScheme" phldr="1"/>
      <dgm:spPr/>
      <dgm:t>
        <a:bodyPr/>
        <a:lstStyle/>
        <a:p>
          <a:endParaRPr lang="en-US"/>
        </a:p>
      </dgm:t>
    </dgm:pt>
    <dgm:pt modelId="{106CF5EA-6D58-4515-A94E-828487152ABF}">
      <dgm:prSet custT="1"/>
      <dgm:spPr>
        <a:solidFill>
          <a:schemeClr val="tx2">
            <a:lumMod val="75000"/>
          </a:schemeClr>
        </a:solidFill>
      </dgm:spPr>
      <dgm:t>
        <a:bodyPr/>
        <a:lstStyle/>
        <a:p>
          <a:pPr algn="l"/>
          <a:r>
            <a:rPr lang="en-IE" sz="2800" b="1" u="none" dirty="0"/>
            <a:t>8) Hot Works</a:t>
          </a:r>
        </a:p>
        <a:p>
          <a:pPr algn="l"/>
          <a:r>
            <a:rPr lang="en-IE" sz="2400" dirty="0"/>
            <a:t>The requirement for using flame retardant sheeting material for sheeting scaffold that will have hot works carried out in or near it, or that is erected near the public.</a:t>
          </a:r>
        </a:p>
      </dgm:t>
    </dgm:pt>
    <dgm:pt modelId="{E7476715-CDC2-4A8F-B5AA-94A741508D88}" type="parTrans" cxnId="{5C53B0E1-305F-4223-A4B9-A8AEC49B0418}">
      <dgm:prSet/>
      <dgm:spPr/>
      <dgm:t>
        <a:bodyPr/>
        <a:lstStyle/>
        <a:p>
          <a:pPr algn="l"/>
          <a:endParaRPr lang="en-US"/>
        </a:p>
      </dgm:t>
    </dgm:pt>
    <dgm:pt modelId="{535F4CC0-F14B-4B2B-95F5-3B56803C4559}" type="sibTrans" cxnId="{5C53B0E1-305F-4223-A4B9-A8AEC49B0418}">
      <dgm:prSet/>
      <dgm:spPr/>
      <dgm:t>
        <a:bodyPr/>
        <a:lstStyle/>
        <a:p>
          <a:pPr algn="l"/>
          <a:endParaRPr lang="en-US"/>
        </a:p>
      </dgm:t>
    </dgm:pt>
    <dgm:pt modelId="{294791F0-2CED-42C0-A208-45578ABE343C}" type="pres">
      <dgm:prSet presAssocID="{B594E64B-AF52-4037-B6FB-8D88E42F138F}" presName="Name0" presStyleCnt="0">
        <dgm:presLayoutVars>
          <dgm:dir/>
          <dgm:resizeHandles val="exact"/>
        </dgm:presLayoutVars>
      </dgm:prSet>
      <dgm:spPr/>
    </dgm:pt>
    <dgm:pt modelId="{B3B4B915-6A66-4050-ABEF-8AD577D58FB5}" type="pres">
      <dgm:prSet presAssocID="{106CF5EA-6D58-4515-A94E-828487152ABF}" presName="node" presStyleLbl="node1" presStyleIdx="0" presStyleCnt="1">
        <dgm:presLayoutVars>
          <dgm:bulletEnabled val="1"/>
        </dgm:presLayoutVars>
      </dgm:prSet>
      <dgm:spPr/>
    </dgm:pt>
  </dgm:ptLst>
  <dgm:cxnLst>
    <dgm:cxn modelId="{F9025A94-A4F4-4F6A-9244-F13918BAAA21}" type="presOf" srcId="{106CF5EA-6D58-4515-A94E-828487152ABF}" destId="{B3B4B915-6A66-4050-ABEF-8AD577D58FB5}" srcOrd="0" destOrd="0" presId="urn:microsoft.com/office/officeart/2016/7/layout/BasicProcessNew"/>
    <dgm:cxn modelId="{D11092B2-1307-4A3B-804C-A37E52174588}" type="presOf" srcId="{B594E64B-AF52-4037-B6FB-8D88E42F138F}" destId="{294791F0-2CED-42C0-A208-45578ABE343C}" srcOrd="0" destOrd="0" presId="urn:microsoft.com/office/officeart/2016/7/layout/BasicProcessNew"/>
    <dgm:cxn modelId="{5C53B0E1-305F-4223-A4B9-A8AEC49B0418}" srcId="{B594E64B-AF52-4037-B6FB-8D88E42F138F}" destId="{106CF5EA-6D58-4515-A94E-828487152ABF}" srcOrd="0" destOrd="0" parTransId="{E7476715-CDC2-4A8F-B5AA-94A741508D88}" sibTransId="{535F4CC0-F14B-4B2B-95F5-3B56803C4559}"/>
    <dgm:cxn modelId="{3B939E56-F037-4B58-B88E-6DEAA4F742AB}" type="presParOf" srcId="{294791F0-2CED-42C0-A208-45578ABE343C}" destId="{B3B4B915-6A66-4050-ABEF-8AD577D58FB5}" srcOrd="0"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594E64B-AF52-4037-B6FB-8D88E42F138F}" type="doc">
      <dgm:prSet loTypeId="urn:microsoft.com/office/officeart/2016/7/layout/BasicProcessNew" loCatId="process" qsTypeId="urn:microsoft.com/office/officeart/2005/8/quickstyle/simple5" qsCatId="simple" csTypeId="urn:microsoft.com/office/officeart/2005/8/colors/accent0_3" csCatId="mainScheme" phldr="1"/>
      <dgm:spPr/>
      <dgm:t>
        <a:bodyPr/>
        <a:lstStyle/>
        <a:p>
          <a:endParaRPr lang="en-US"/>
        </a:p>
      </dgm:t>
    </dgm:pt>
    <dgm:pt modelId="{106CF5EA-6D58-4515-A94E-828487152ABF}">
      <dgm:prSet custT="1"/>
      <dgm:spPr>
        <a:solidFill>
          <a:schemeClr val="tx2">
            <a:lumMod val="75000"/>
          </a:schemeClr>
        </a:solidFill>
      </dgm:spPr>
      <dgm:t>
        <a:bodyPr/>
        <a:lstStyle/>
        <a:p>
          <a:pPr algn="l"/>
          <a:r>
            <a:rPr lang="en-IE" sz="2800" b="1" u="none" dirty="0"/>
            <a:t>9) Protection from High Winds</a:t>
          </a:r>
        </a:p>
        <a:p>
          <a:pPr algn="l"/>
          <a:r>
            <a:rPr lang="en-IE" sz="2400" dirty="0"/>
            <a:t>Requirements to ensure all decking boards are adequately secured and emphasis on the risks of displacement of boards due to high winds.</a:t>
          </a:r>
        </a:p>
      </dgm:t>
    </dgm:pt>
    <dgm:pt modelId="{E7476715-CDC2-4A8F-B5AA-94A741508D88}" type="parTrans" cxnId="{5C53B0E1-305F-4223-A4B9-A8AEC49B0418}">
      <dgm:prSet/>
      <dgm:spPr/>
      <dgm:t>
        <a:bodyPr/>
        <a:lstStyle/>
        <a:p>
          <a:pPr algn="l"/>
          <a:endParaRPr lang="en-US"/>
        </a:p>
      </dgm:t>
    </dgm:pt>
    <dgm:pt modelId="{535F4CC0-F14B-4B2B-95F5-3B56803C4559}" type="sibTrans" cxnId="{5C53B0E1-305F-4223-A4B9-A8AEC49B0418}">
      <dgm:prSet/>
      <dgm:spPr/>
      <dgm:t>
        <a:bodyPr/>
        <a:lstStyle/>
        <a:p>
          <a:pPr algn="l"/>
          <a:endParaRPr lang="en-US"/>
        </a:p>
      </dgm:t>
    </dgm:pt>
    <dgm:pt modelId="{294791F0-2CED-42C0-A208-45578ABE343C}" type="pres">
      <dgm:prSet presAssocID="{B594E64B-AF52-4037-B6FB-8D88E42F138F}" presName="Name0" presStyleCnt="0">
        <dgm:presLayoutVars>
          <dgm:dir/>
          <dgm:resizeHandles val="exact"/>
        </dgm:presLayoutVars>
      </dgm:prSet>
      <dgm:spPr/>
    </dgm:pt>
    <dgm:pt modelId="{B3B4B915-6A66-4050-ABEF-8AD577D58FB5}" type="pres">
      <dgm:prSet presAssocID="{106CF5EA-6D58-4515-A94E-828487152ABF}" presName="node" presStyleLbl="node1" presStyleIdx="0" presStyleCnt="1">
        <dgm:presLayoutVars>
          <dgm:bulletEnabled val="1"/>
        </dgm:presLayoutVars>
      </dgm:prSet>
      <dgm:spPr/>
    </dgm:pt>
  </dgm:ptLst>
  <dgm:cxnLst>
    <dgm:cxn modelId="{F9025A94-A4F4-4F6A-9244-F13918BAAA21}" type="presOf" srcId="{106CF5EA-6D58-4515-A94E-828487152ABF}" destId="{B3B4B915-6A66-4050-ABEF-8AD577D58FB5}" srcOrd="0" destOrd="0" presId="urn:microsoft.com/office/officeart/2016/7/layout/BasicProcessNew"/>
    <dgm:cxn modelId="{D11092B2-1307-4A3B-804C-A37E52174588}" type="presOf" srcId="{B594E64B-AF52-4037-B6FB-8D88E42F138F}" destId="{294791F0-2CED-42C0-A208-45578ABE343C}" srcOrd="0" destOrd="0" presId="urn:microsoft.com/office/officeart/2016/7/layout/BasicProcessNew"/>
    <dgm:cxn modelId="{5C53B0E1-305F-4223-A4B9-A8AEC49B0418}" srcId="{B594E64B-AF52-4037-B6FB-8D88E42F138F}" destId="{106CF5EA-6D58-4515-A94E-828487152ABF}" srcOrd="0" destOrd="0" parTransId="{E7476715-CDC2-4A8F-B5AA-94A741508D88}" sibTransId="{535F4CC0-F14B-4B2B-95F5-3B56803C4559}"/>
    <dgm:cxn modelId="{3B939E56-F037-4B58-B88E-6DEAA4F742AB}" type="presParOf" srcId="{294791F0-2CED-42C0-A208-45578ABE343C}" destId="{B3B4B915-6A66-4050-ABEF-8AD577D58FB5}" srcOrd="0"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594E64B-AF52-4037-B6FB-8D88E42F138F}" type="doc">
      <dgm:prSet loTypeId="urn:microsoft.com/office/officeart/2016/7/layout/BasicProcessNew" loCatId="process" qsTypeId="urn:microsoft.com/office/officeart/2005/8/quickstyle/simple5" qsCatId="simple" csTypeId="urn:microsoft.com/office/officeart/2005/8/colors/accent0_3" csCatId="mainScheme" phldr="1"/>
      <dgm:spPr/>
      <dgm:t>
        <a:bodyPr/>
        <a:lstStyle/>
        <a:p>
          <a:endParaRPr lang="en-US"/>
        </a:p>
      </dgm:t>
    </dgm:pt>
    <dgm:pt modelId="{106CF5EA-6D58-4515-A94E-828487152ABF}">
      <dgm:prSet custT="1"/>
      <dgm:spPr>
        <a:solidFill>
          <a:schemeClr val="tx2">
            <a:lumMod val="75000"/>
          </a:schemeClr>
        </a:solidFill>
      </dgm:spPr>
      <dgm:t>
        <a:bodyPr/>
        <a:lstStyle/>
        <a:p>
          <a:pPr algn="l"/>
          <a:r>
            <a:rPr lang="en-IE" sz="2800" b="1" u="none" dirty="0"/>
            <a:t>10) Reduction in Maximum Gap</a:t>
          </a:r>
        </a:p>
        <a:p>
          <a:pPr algn="l"/>
          <a:r>
            <a:rPr lang="en-IE" sz="2400" dirty="0"/>
            <a:t>Reduction of maximum gap between scaffold deck and the structure from 300mm to 225mm.</a:t>
          </a:r>
        </a:p>
      </dgm:t>
    </dgm:pt>
    <dgm:pt modelId="{E7476715-CDC2-4A8F-B5AA-94A741508D88}" type="parTrans" cxnId="{5C53B0E1-305F-4223-A4B9-A8AEC49B0418}">
      <dgm:prSet/>
      <dgm:spPr/>
      <dgm:t>
        <a:bodyPr/>
        <a:lstStyle/>
        <a:p>
          <a:pPr algn="l"/>
          <a:endParaRPr lang="en-US"/>
        </a:p>
      </dgm:t>
    </dgm:pt>
    <dgm:pt modelId="{535F4CC0-F14B-4B2B-95F5-3B56803C4559}" type="sibTrans" cxnId="{5C53B0E1-305F-4223-A4B9-A8AEC49B0418}">
      <dgm:prSet/>
      <dgm:spPr/>
      <dgm:t>
        <a:bodyPr/>
        <a:lstStyle/>
        <a:p>
          <a:pPr algn="l"/>
          <a:endParaRPr lang="en-US"/>
        </a:p>
      </dgm:t>
    </dgm:pt>
    <dgm:pt modelId="{294791F0-2CED-42C0-A208-45578ABE343C}" type="pres">
      <dgm:prSet presAssocID="{B594E64B-AF52-4037-B6FB-8D88E42F138F}" presName="Name0" presStyleCnt="0">
        <dgm:presLayoutVars>
          <dgm:dir/>
          <dgm:resizeHandles val="exact"/>
        </dgm:presLayoutVars>
      </dgm:prSet>
      <dgm:spPr/>
    </dgm:pt>
    <dgm:pt modelId="{B3B4B915-6A66-4050-ABEF-8AD577D58FB5}" type="pres">
      <dgm:prSet presAssocID="{106CF5EA-6D58-4515-A94E-828487152ABF}" presName="node" presStyleLbl="node1" presStyleIdx="0" presStyleCnt="1">
        <dgm:presLayoutVars>
          <dgm:bulletEnabled val="1"/>
        </dgm:presLayoutVars>
      </dgm:prSet>
      <dgm:spPr/>
    </dgm:pt>
  </dgm:ptLst>
  <dgm:cxnLst>
    <dgm:cxn modelId="{F9025A94-A4F4-4F6A-9244-F13918BAAA21}" type="presOf" srcId="{106CF5EA-6D58-4515-A94E-828487152ABF}" destId="{B3B4B915-6A66-4050-ABEF-8AD577D58FB5}" srcOrd="0" destOrd="0" presId="urn:microsoft.com/office/officeart/2016/7/layout/BasicProcessNew"/>
    <dgm:cxn modelId="{D11092B2-1307-4A3B-804C-A37E52174588}" type="presOf" srcId="{B594E64B-AF52-4037-B6FB-8D88E42F138F}" destId="{294791F0-2CED-42C0-A208-45578ABE343C}" srcOrd="0" destOrd="0" presId="urn:microsoft.com/office/officeart/2016/7/layout/BasicProcessNew"/>
    <dgm:cxn modelId="{5C53B0E1-305F-4223-A4B9-A8AEC49B0418}" srcId="{B594E64B-AF52-4037-B6FB-8D88E42F138F}" destId="{106CF5EA-6D58-4515-A94E-828487152ABF}" srcOrd="0" destOrd="0" parTransId="{E7476715-CDC2-4A8F-B5AA-94A741508D88}" sibTransId="{535F4CC0-F14B-4B2B-95F5-3B56803C4559}"/>
    <dgm:cxn modelId="{3B939E56-F037-4B58-B88E-6DEAA4F742AB}" type="presParOf" srcId="{294791F0-2CED-42C0-A208-45578ABE343C}" destId="{B3B4B915-6A66-4050-ABEF-8AD577D58FB5}" srcOrd="0"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594E64B-AF52-4037-B6FB-8D88E42F138F}" type="doc">
      <dgm:prSet loTypeId="urn:microsoft.com/office/officeart/2016/7/layout/BasicProcessNew" loCatId="process" qsTypeId="urn:microsoft.com/office/officeart/2005/8/quickstyle/simple5" qsCatId="simple" csTypeId="urn:microsoft.com/office/officeart/2005/8/colors/accent0_3" csCatId="mainScheme" phldr="1"/>
      <dgm:spPr/>
      <dgm:t>
        <a:bodyPr/>
        <a:lstStyle/>
        <a:p>
          <a:endParaRPr lang="en-US"/>
        </a:p>
      </dgm:t>
    </dgm:pt>
    <dgm:pt modelId="{106CF5EA-6D58-4515-A94E-828487152ABF}">
      <dgm:prSet custT="1"/>
      <dgm:spPr>
        <a:solidFill>
          <a:schemeClr val="tx2">
            <a:lumMod val="75000"/>
          </a:schemeClr>
        </a:solidFill>
      </dgm:spPr>
      <dgm:t>
        <a:bodyPr/>
        <a:lstStyle/>
        <a:p>
          <a:pPr algn="l"/>
          <a:r>
            <a:rPr lang="en-IE" sz="2800" b="1" u="none" dirty="0"/>
            <a:t>11) Storage &amp; Inspection of Scaffold Boards</a:t>
          </a:r>
        </a:p>
        <a:p>
          <a:pPr algn="l"/>
          <a:r>
            <a:rPr lang="en-IE" sz="2400" dirty="0"/>
            <a:t>Requirements for the inspection of decking boards for defects and for the correct storing of timber boards when not in use.</a:t>
          </a:r>
        </a:p>
      </dgm:t>
    </dgm:pt>
    <dgm:pt modelId="{E7476715-CDC2-4A8F-B5AA-94A741508D88}" type="parTrans" cxnId="{5C53B0E1-305F-4223-A4B9-A8AEC49B0418}">
      <dgm:prSet/>
      <dgm:spPr/>
      <dgm:t>
        <a:bodyPr/>
        <a:lstStyle/>
        <a:p>
          <a:pPr algn="l"/>
          <a:endParaRPr lang="en-US"/>
        </a:p>
      </dgm:t>
    </dgm:pt>
    <dgm:pt modelId="{535F4CC0-F14B-4B2B-95F5-3B56803C4559}" type="sibTrans" cxnId="{5C53B0E1-305F-4223-A4B9-A8AEC49B0418}">
      <dgm:prSet/>
      <dgm:spPr/>
      <dgm:t>
        <a:bodyPr/>
        <a:lstStyle/>
        <a:p>
          <a:pPr algn="l"/>
          <a:endParaRPr lang="en-US"/>
        </a:p>
      </dgm:t>
    </dgm:pt>
    <dgm:pt modelId="{294791F0-2CED-42C0-A208-45578ABE343C}" type="pres">
      <dgm:prSet presAssocID="{B594E64B-AF52-4037-B6FB-8D88E42F138F}" presName="Name0" presStyleCnt="0">
        <dgm:presLayoutVars>
          <dgm:dir/>
          <dgm:resizeHandles val="exact"/>
        </dgm:presLayoutVars>
      </dgm:prSet>
      <dgm:spPr/>
    </dgm:pt>
    <dgm:pt modelId="{B3B4B915-6A66-4050-ABEF-8AD577D58FB5}" type="pres">
      <dgm:prSet presAssocID="{106CF5EA-6D58-4515-A94E-828487152ABF}" presName="node" presStyleLbl="node1" presStyleIdx="0" presStyleCnt="1">
        <dgm:presLayoutVars>
          <dgm:bulletEnabled val="1"/>
        </dgm:presLayoutVars>
      </dgm:prSet>
      <dgm:spPr/>
    </dgm:pt>
  </dgm:ptLst>
  <dgm:cxnLst>
    <dgm:cxn modelId="{89C21111-CD5C-414F-9D1C-A84870AC4748}" type="presOf" srcId="{106CF5EA-6D58-4515-A94E-828487152ABF}" destId="{B3B4B915-6A66-4050-ABEF-8AD577D58FB5}" srcOrd="0" destOrd="0" presId="urn:microsoft.com/office/officeart/2016/7/layout/BasicProcessNew"/>
    <dgm:cxn modelId="{A6C1C539-70B1-4727-A685-69727225BBD6}" type="presOf" srcId="{B594E64B-AF52-4037-B6FB-8D88E42F138F}" destId="{294791F0-2CED-42C0-A208-45578ABE343C}" srcOrd="0" destOrd="0" presId="urn:microsoft.com/office/officeart/2016/7/layout/BasicProcessNew"/>
    <dgm:cxn modelId="{5C53B0E1-305F-4223-A4B9-A8AEC49B0418}" srcId="{B594E64B-AF52-4037-B6FB-8D88E42F138F}" destId="{106CF5EA-6D58-4515-A94E-828487152ABF}" srcOrd="0" destOrd="0" parTransId="{E7476715-CDC2-4A8F-B5AA-94A741508D88}" sibTransId="{535F4CC0-F14B-4B2B-95F5-3B56803C4559}"/>
    <dgm:cxn modelId="{479E03AF-4073-4395-B773-766CC4027DF0}" type="presParOf" srcId="{294791F0-2CED-42C0-A208-45578ABE343C}" destId="{B3B4B915-6A66-4050-ABEF-8AD577D58FB5}" srcOrd="0"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594E64B-AF52-4037-B6FB-8D88E42F138F}" type="doc">
      <dgm:prSet loTypeId="urn:microsoft.com/office/officeart/2016/7/layout/BasicProcessNew" loCatId="process" qsTypeId="urn:microsoft.com/office/officeart/2005/8/quickstyle/simple5" qsCatId="simple" csTypeId="urn:microsoft.com/office/officeart/2005/8/colors/accent0_3" csCatId="mainScheme" phldr="1"/>
      <dgm:spPr/>
      <dgm:t>
        <a:bodyPr/>
        <a:lstStyle/>
        <a:p>
          <a:endParaRPr lang="en-US"/>
        </a:p>
      </dgm:t>
    </dgm:pt>
    <dgm:pt modelId="{106CF5EA-6D58-4515-A94E-828487152ABF}">
      <dgm:prSet custT="1"/>
      <dgm:spPr>
        <a:solidFill>
          <a:schemeClr val="tx2">
            <a:lumMod val="75000"/>
          </a:schemeClr>
        </a:solidFill>
      </dgm:spPr>
      <dgm:t>
        <a:bodyPr/>
        <a:lstStyle/>
        <a:p>
          <a:pPr algn="l"/>
          <a:r>
            <a:rPr lang="en-IE" sz="2800" b="1" i="0" u="none" dirty="0"/>
            <a:t>12) </a:t>
          </a:r>
          <a:r>
            <a:rPr lang="en-IE" sz="2800" b="1" i="0" dirty="0"/>
            <a:t>Training of Persons Inspecting Scaffolding</a:t>
          </a:r>
        </a:p>
      </dgm:t>
    </dgm:pt>
    <dgm:pt modelId="{E7476715-CDC2-4A8F-B5AA-94A741508D88}" type="parTrans" cxnId="{5C53B0E1-305F-4223-A4B9-A8AEC49B0418}">
      <dgm:prSet/>
      <dgm:spPr/>
      <dgm:t>
        <a:bodyPr/>
        <a:lstStyle/>
        <a:p>
          <a:pPr algn="l"/>
          <a:endParaRPr lang="en-US"/>
        </a:p>
      </dgm:t>
    </dgm:pt>
    <dgm:pt modelId="{535F4CC0-F14B-4B2B-95F5-3B56803C4559}" type="sibTrans" cxnId="{5C53B0E1-305F-4223-A4B9-A8AEC49B0418}">
      <dgm:prSet/>
      <dgm:spPr/>
      <dgm:t>
        <a:bodyPr/>
        <a:lstStyle/>
        <a:p>
          <a:pPr algn="l"/>
          <a:endParaRPr lang="en-US"/>
        </a:p>
      </dgm:t>
    </dgm:pt>
    <dgm:pt modelId="{294791F0-2CED-42C0-A208-45578ABE343C}" type="pres">
      <dgm:prSet presAssocID="{B594E64B-AF52-4037-B6FB-8D88E42F138F}" presName="Name0" presStyleCnt="0">
        <dgm:presLayoutVars>
          <dgm:dir/>
          <dgm:resizeHandles val="exact"/>
        </dgm:presLayoutVars>
      </dgm:prSet>
      <dgm:spPr/>
    </dgm:pt>
    <dgm:pt modelId="{B3B4B915-6A66-4050-ABEF-8AD577D58FB5}" type="pres">
      <dgm:prSet presAssocID="{106CF5EA-6D58-4515-A94E-828487152ABF}" presName="node" presStyleLbl="node1" presStyleIdx="0" presStyleCnt="1">
        <dgm:presLayoutVars>
          <dgm:bulletEnabled val="1"/>
        </dgm:presLayoutVars>
      </dgm:prSet>
      <dgm:spPr/>
    </dgm:pt>
  </dgm:ptLst>
  <dgm:cxnLst>
    <dgm:cxn modelId="{F9025A94-A4F4-4F6A-9244-F13918BAAA21}" type="presOf" srcId="{106CF5EA-6D58-4515-A94E-828487152ABF}" destId="{B3B4B915-6A66-4050-ABEF-8AD577D58FB5}" srcOrd="0" destOrd="0" presId="urn:microsoft.com/office/officeart/2016/7/layout/BasicProcessNew"/>
    <dgm:cxn modelId="{D11092B2-1307-4A3B-804C-A37E52174588}" type="presOf" srcId="{B594E64B-AF52-4037-B6FB-8D88E42F138F}" destId="{294791F0-2CED-42C0-A208-45578ABE343C}" srcOrd="0" destOrd="0" presId="urn:microsoft.com/office/officeart/2016/7/layout/BasicProcessNew"/>
    <dgm:cxn modelId="{5C53B0E1-305F-4223-A4B9-A8AEC49B0418}" srcId="{B594E64B-AF52-4037-B6FB-8D88E42F138F}" destId="{106CF5EA-6D58-4515-A94E-828487152ABF}" srcOrd="0" destOrd="0" parTransId="{E7476715-CDC2-4A8F-B5AA-94A741508D88}" sibTransId="{535F4CC0-F14B-4B2B-95F5-3B56803C4559}"/>
    <dgm:cxn modelId="{3B939E56-F037-4B58-B88E-6DEAA4F742AB}" type="presParOf" srcId="{294791F0-2CED-42C0-A208-45578ABE343C}" destId="{B3B4B915-6A66-4050-ABEF-8AD577D58FB5}" srcOrd="0"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594E64B-AF52-4037-B6FB-8D88E42F138F}" type="doc">
      <dgm:prSet loTypeId="urn:microsoft.com/office/officeart/2016/7/layout/BasicProcessNew" loCatId="process" qsTypeId="urn:microsoft.com/office/officeart/2005/8/quickstyle/simple5" qsCatId="simple" csTypeId="urn:microsoft.com/office/officeart/2005/8/colors/accent0_3" csCatId="mainScheme" phldr="1"/>
      <dgm:spPr/>
      <dgm:t>
        <a:bodyPr/>
        <a:lstStyle/>
        <a:p>
          <a:endParaRPr lang="en-US"/>
        </a:p>
      </dgm:t>
    </dgm:pt>
    <dgm:pt modelId="{106CF5EA-6D58-4515-A94E-828487152ABF}">
      <dgm:prSet custT="1"/>
      <dgm:spPr>
        <a:solidFill>
          <a:schemeClr val="tx2">
            <a:lumMod val="75000"/>
          </a:schemeClr>
        </a:solidFill>
      </dgm:spPr>
      <dgm:t>
        <a:bodyPr/>
        <a:lstStyle/>
        <a:p>
          <a:pPr algn="l"/>
          <a:r>
            <a:rPr lang="en-IE" sz="2800" b="1" u="none" dirty="0"/>
            <a:t>13) Updates from Legislation &amp; Standards</a:t>
          </a:r>
          <a:endParaRPr lang="en-IE" sz="2800" dirty="0"/>
        </a:p>
        <a:p>
          <a:pPr algn="l"/>
          <a:r>
            <a:rPr lang="en-IE" sz="2400" dirty="0"/>
            <a:t>Technical updates with regards to references to current legislation and standards</a:t>
          </a:r>
        </a:p>
      </dgm:t>
    </dgm:pt>
    <dgm:pt modelId="{E7476715-CDC2-4A8F-B5AA-94A741508D88}" type="parTrans" cxnId="{5C53B0E1-305F-4223-A4B9-A8AEC49B0418}">
      <dgm:prSet/>
      <dgm:spPr/>
      <dgm:t>
        <a:bodyPr/>
        <a:lstStyle/>
        <a:p>
          <a:pPr algn="l"/>
          <a:endParaRPr lang="en-US"/>
        </a:p>
      </dgm:t>
    </dgm:pt>
    <dgm:pt modelId="{535F4CC0-F14B-4B2B-95F5-3B56803C4559}" type="sibTrans" cxnId="{5C53B0E1-305F-4223-A4B9-A8AEC49B0418}">
      <dgm:prSet/>
      <dgm:spPr/>
      <dgm:t>
        <a:bodyPr/>
        <a:lstStyle/>
        <a:p>
          <a:pPr algn="l"/>
          <a:endParaRPr lang="en-US"/>
        </a:p>
      </dgm:t>
    </dgm:pt>
    <dgm:pt modelId="{294791F0-2CED-42C0-A208-45578ABE343C}" type="pres">
      <dgm:prSet presAssocID="{B594E64B-AF52-4037-B6FB-8D88E42F138F}" presName="Name0" presStyleCnt="0">
        <dgm:presLayoutVars>
          <dgm:dir/>
          <dgm:resizeHandles val="exact"/>
        </dgm:presLayoutVars>
      </dgm:prSet>
      <dgm:spPr/>
    </dgm:pt>
    <dgm:pt modelId="{B3B4B915-6A66-4050-ABEF-8AD577D58FB5}" type="pres">
      <dgm:prSet presAssocID="{106CF5EA-6D58-4515-A94E-828487152ABF}" presName="node" presStyleLbl="node1" presStyleIdx="0" presStyleCnt="1">
        <dgm:presLayoutVars>
          <dgm:bulletEnabled val="1"/>
        </dgm:presLayoutVars>
      </dgm:prSet>
      <dgm:spPr/>
    </dgm:pt>
  </dgm:ptLst>
  <dgm:cxnLst>
    <dgm:cxn modelId="{F9025A94-A4F4-4F6A-9244-F13918BAAA21}" type="presOf" srcId="{106CF5EA-6D58-4515-A94E-828487152ABF}" destId="{B3B4B915-6A66-4050-ABEF-8AD577D58FB5}" srcOrd="0" destOrd="0" presId="urn:microsoft.com/office/officeart/2016/7/layout/BasicProcessNew"/>
    <dgm:cxn modelId="{D11092B2-1307-4A3B-804C-A37E52174588}" type="presOf" srcId="{B594E64B-AF52-4037-B6FB-8D88E42F138F}" destId="{294791F0-2CED-42C0-A208-45578ABE343C}" srcOrd="0" destOrd="0" presId="urn:microsoft.com/office/officeart/2016/7/layout/BasicProcessNew"/>
    <dgm:cxn modelId="{5C53B0E1-305F-4223-A4B9-A8AEC49B0418}" srcId="{B594E64B-AF52-4037-B6FB-8D88E42F138F}" destId="{106CF5EA-6D58-4515-A94E-828487152ABF}" srcOrd="0" destOrd="0" parTransId="{E7476715-CDC2-4A8F-B5AA-94A741508D88}" sibTransId="{535F4CC0-F14B-4B2B-95F5-3B56803C4559}"/>
    <dgm:cxn modelId="{3B939E56-F037-4B58-B88E-6DEAA4F742AB}" type="presParOf" srcId="{294791F0-2CED-42C0-A208-45578ABE343C}" destId="{B3B4B915-6A66-4050-ABEF-8AD577D58FB5}" srcOrd="0"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594E64B-AF52-4037-B6FB-8D88E42F138F}" type="doc">
      <dgm:prSet loTypeId="urn:microsoft.com/office/officeart/2016/7/layout/BasicProcessNew" loCatId="process" qsTypeId="urn:microsoft.com/office/officeart/2005/8/quickstyle/simple5" qsCatId="simple" csTypeId="urn:microsoft.com/office/officeart/2005/8/colors/accent0_3" csCatId="mainScheme" phldr="1"/>
      <dgm:spPr/>
      <dgm:t>
        <a:bodyPr/>
        <a:lstStyle/>
        <a:p>
          <a:endParaRPr lang="en-US"/>
        </a:p>
      </dgm:t>
    </dgm:pt>
    <dgm:pt modelId="{106CF5EA-6D58-4515-A94E-828487152ABF}">
      <dgm:prSet custT="1"/>
      <dgm:spPr>
        <a:solidFill>
          <a:schemeClr val="tx2">
            <a:lumMod val="75000"/>
          </a:schemeClr>
        </a:solidFill>
      </dgm:spPr>
      <dgm:t>
        <a:bodyPr/>
        <a:lstStyle/>
        <a:p>
          <a:pPr algn="l"/>
          <a:r>
            <a:rPr lang="en-IE" sz="2800" b="1" u="none" dirty="0"/>
            <a:t>14) Amended GA3 Form</a:t>
          </a:r>
          <a:endParaRPr lang="en-IE" sz="2800" dirty="0"/>
        </a:p>
        <a:p>
          <a:pPr algn="l"/>
          <a:r>
            <a:rPr lang="en-IE" sz="2400" dirty="0"/>
            <a:t>Provision of new template GA3 form for scaffolds incorporating ‘in-use’ checklist</a:t>
          </a:r>
        </a:p>
      </dgm:t>
    </dgm:pt>
    <dgm:pt modelId="{E7476715-CDC2-4A8F-B5AA-94A741508D88}" type="parTrans" cxnId="{5C53B0E1-305F-4223-A4B9-A8AEC49B0418}">
      <dgm:prSet/>
      <dgm:spPr/>
      <dgm:t>
        <a:bodyPr/>
        <a:lstStyle/>
        <a:p>
          <a:pPr algn="l"/>
          <a:endParaRPr lang="en-US"/>
        </a:p>
      </dgm:t>
    </dgm:pt>
    <dgm:pt modelId="{535F4CC0-F14B-4B2B-95F5-3B56803C4559}" type="sibTrans" cxnId="{5C53B0E1-305F-4223-A4B9-A8AEC49B0418}">
      <dgm:prSet/>
      <dgm:spPr/>
      <dgm:t>
        <a:bodyPr/>
        <a:lstStyle/>
        <a:p>
          <a:pPr algn="l"/>
          <a:endParaRPr lang="en-US"/>
        </a:p>
      </dgm:t>
    </dgm:pt>
    <dgm:pt modelId="{294791F0-2CED-42C0-A208-45578ABE343C}" type="pres">
      <dgm:prSet presAssocID="{B594E64B-AF52-4037-B6FB-8D88E42F138F}" presName="Name0" presStyleCnt="0">
        <dgm:presLayoutVars>
          <dgm:dir/>
          <dgm:resizeHandles val="exact"/>
        </dgm:presLayoutVars>
      </dgm:prSet>
      <dgm:spPr/>
    </dgm:pt>
    <dgm:pt modelId="{B3B4B915-6A66-4050-ABEF-8AD577D58FB5}" type="pres">
      <dgm:prSet presAssocID="{106CF5EA-6D58-4515-A94E-828487152ABF}" presName="node" presStyleLbl="node1" presStyleIdx="0" presStyleCnt="1">
        <dgm:presLayoutVars>
          <dgm:bulletEnabled val="1"/>
        </dgm:presLayoutVars>
      </dgm:prSet>
      <dgm:spPr/>
    </dgm:pt>
  </dgm:ptLst>
  <dgm:cxnLst>
    <dgm:cxn modelId="{F9025A94-A4F4-4F6A-9244-F13918BAAA21}" type="presOf" srcId="{106CF5EA-6D58-4515-A94E-828487152ABF}" destId="{B3B4B915-6A66-4050-ABEF-8AD577D58FB5}" srcOrd="0" destOrd="0" presId="urn:microsoft.com/office/officeart/2016/7/layout/BasicProcessNew"/>
    <dgm:cxn modelId="{D11092B2-1307-4A3B-804C-A37E52174588}" type="presOf" srcId="{B594E64B-AF52-4037-B6FB-8D88E42F138F}" destId="{294791F0-2CED-42C0-A208-45578ABE343C}" srcOrd="0" destOrd="0" presId="urn:microsoft.com/office/officeart/2016/7/layout/BasicProcessNew"/>
    <dgm:cxn modelId="{5C53B0E1-305F-4223-A4B9-A8AEC49B0418}" srcId="{B594E64B-AF52-4037-B6FB-8D88E42F138F}" destId="{106CF5EA-6D58-4515-A94E-828487152ABF}" srcOrd="0" destOrd="0" parTransId="{E7476715-CDC2-4A8F-B5AA-94A741508D88}" sibTransId="{535F4CC0-F14B-4B2B-95F5-3B56803C4559}"/>
    <dgm:cxn modelId="{3B939E56-F037-4B58-B88E-6DEAA4F742AB}" type="presParOf" srcId="{294791F0-2CED-42C0-A208-45578ABE343C}" destId="{B3B4B915-6A66-4050-ABEF-8AD577D58FB5}" srcOrd="0"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594E64B-AF52-4037-B6FB-8D88E42F138F}" type="doc">
      <dgm:prSet loTypeId="urn:microsoft.com/office/officeart/2005/8/layout/process2" loCatId="process" qsTypeId="urn:microsoft.com/office/officeart/2005/8/quickstyle/simple1" qsCatId="simple" csTypeId="urn:microsoft.com/office/officeart/2005/8/colors/colorful5" csCatId="colorful" phldr="1"/>
      <dgm:spPr/>
      <dgm:t>
        <a:bodyPr/>
        <a:lstStyle/>
        <a:p>
          <a:endParaRPr lang="en-US"/>
        </a:p>
      </dgm:t>
    </dgm:pt>
    <dgm:pt modelId="{106CF5EA-6D58-4515-A94E-828487152ABF}">
      <dgm:prSet/>
      <dgm:spPr/>
      <dgm:t>
        <a:bodyPr/>
        <a:lstStyle/>
        <a:p>
          <a:r>
            <a:rPr lang="en-IE" b="1" u="none" dirty="0"/>
            <a:t>15) New Illustrations</a:t>
          </a:r>
          <a:endParaRPr lang="en-IE" dirty="0"/>
        </a:p>
        <a:p>
          <a:r>
            <a:rPr lang="en-IE" dirty="0"/>
            <a:t>Some illustrations were removed and replaced in the latest Code of Practice to reflect recent changes.</a:t>
          </a:r>
        </a:p>
      </dgm:t>
    </dgm:pt>
    <dgm:pt modelId="{E7476715-CDC2-4A8F-B5AA-94A741508D88}" type="parTrans" cxnId="{5C53B0E1-305F-4223-A4B9-A8AEC49B0418}">
      <dgm:prSet/>
      <dgm:spPr/>
      <dgm:t>
        <a:bodyPr/>
        <a:lstStyle/>
        <a:p>
          <a:pPr algn="l"/>
          <a:endParaRPr lang="en-US"/>
        </a:p>
      </dgm:t>
    </dgm:pt>
    <dgm:pt modelId="{535F4CC0-F14B-4B2B-95F5-3B56803C4559}" type="sibTrans" cxnId="{5C53B0E1-305F-4223-A4B9-A8AEC49B0418}">
      <dgm:prSet/>
      <dgm:spPr/>
      <dgm:t>
        <a:bodyPr/>
        <a:lstStyle/>
        <a:p>
          <a:endParaRPr lang="en-US"/>
        </a:p>
      </dgm:t>
    </dgm:pt>
    <dgm:pt modelId="{E8577B8E-54D0-45AB-8C74-FF7D2D5DB5C7}" type="pres">
      <dgm:prSet presAssocID="{B594E64B-AF52-4037-B6FB-8D88E42F138F}" presName="linearFlow" presStyleCnt="0">
        <dgm:presLayoutVars>
          <dgm:resizeHandles val="exact"/>
        </dgm:presLayoutVars>
      </dgm:prSet>
      <dgm:spPr/>
    </dgm:pt>
    <dgm:pt modelId="{7EAE6844-F66E-441B-943D-BEE6C4C86903}" type="pres">
      <dgm:prSet presAssocID="{106CF5EA-6D58-4515-A94E-828487152ABF}" presName="node" presStyleLbl="node1" presStyleIdx="0" presStyleCnt="1">
        <dgm:presLayoutVars>
          <dgm:bulletEnabled val="1"/>
        </dgm:presLayoutVars>
      </dgm:prSet>
      <dgm:spPr/>
    </dgm:pt>
  </dgm:ptLst>
  <dgm:cxnLst>
    <dgm:cxn modelId="{07FC1D8D-33E8-484B-AD01-940E980CD327}" type="presOf" srcId="{B594E64B-AF52-4037-B6FB-8D88E42F138F}" destId="{E8577B8E-54D0-45AB-8C74-FF7D2D5DB5C7}" srcOrd="0" destOrd="0" presId="urn:microsoft.com/office/officeart/2005/8/layout/process2"/>
    <dgm:cxn modelId="{B02E5492-2BEA-40BC-8B05-0E0E737DFF35}" type="presOf" srcId="{106CF5EA-6D58-4515-A94E-828487152ABF}" destId="{7EAE6844-F66E-441B-943D-BEE6C4C86903}" srcOrd="0" destOrd="0" presId="urn:microsoft.com/office/officeart/2005/8/layout/process2"/>
    <dgm:cxn modelId="{5C53B0E1-305F-4223-A4B9-A8AEC49B0418}" srcId="{B594E64B-AF52-4037-B6FB-8D88E42F138F}" destId="{106CF5EA-6D58-4515-A94E-828487152ABF}" srcOrd="0" destOrd="0" parTransId="{E7476715-CDC2-4A8F-B5AA-94A741508D88}" sibTransId="{535F4CC0-F14B-4B2B-95F5-3B56803C4559}"/>
    <dgm:cxn modelId="{5091DFE0-2783-4F2E-B1FB-D144451805C7}" type="presParOf" srcId="{E8577B8E-54D0-45AB-8C74-FF7D2D5DB5C7}" destId="{7EAE6844-F66E-441B-943D-BEE6C4C86903}" srcOrd="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86BE59-83C4-4BD0-841E-A8B50B9BE9BD}" type="doc">
      <dgm:prSet loTypeId="urn:microsoft.com/office/officeart/2005/8/layout/bProcess2" loCatId="process" qsTypeId="urn:microsoft.com/office/officeart/2005/8/quickstyle/simple2" qsCatId="simple" csTypeId="urn:microsoft.com/office/officeart/2005/8/colors/colorful1" csCatId="colorful" phldr="1"/>
      <dgm:spPr/>
      <dgm:t>
        <a:bodyPr/>
        <a:lstStyle/>
        <a:p>
          <a:endParaRPr lang="en-US"/>
        </a:p>
      </dgm:t>
    </dgm:pt>
    <dgm:pt modelId="{5DAACB9C-B44B-4C2F-A0A5-7844082BD16E}">
      <dgm:prSet custT="1"/>
      <dgm:spPr/>
      <dgm:t>
        <a:bodyPr/>
        <a:lstStyle/>
        <a:p>
          <a:pPr algn="l"/>
          <a:r>
            <a:rPr lang="en-IE" sz="2400" dirty="0"/>
            <a:t>This Code of Practice came into effect on 1</a:t>
          </a:r>
          <a:r>
            <a:rPr lang="en-IE" sz="2400" baseline="30000" dirty="0"/>
            <a:t>st</a:t>
          </a:r>
          <a:r>
            <a:rPr lang="en-IE" sz="2400" dirty="0"/>
            <a:t> January 2019, replacing the Code of Practice for Access and Working Scaffolds issued by the Health and Safety Authority in 2009.</a:t>
          </a:r>
          <a:endParaRPr lang="en-US" sz="2400" dirty="0"/>
        </a:p>
      </dgm:t>
    </dgm:pt>
    <dgm:pt modelId="{2F35F1DF-D74F-4833-A7AE-DC20A5AFB4BF}" type="parTrans" cxnId="{424A8ACE-EC8F-4E64-AB75-65BE1EA3FD7C}">
      <dgm:prSet/>
      <dgm:spPr/>
      <dgm:t>
        <a:bodyPr/>
        <a:lstStyle/>
        <a:p>
          <a:endParaRPr lang="en-US"/>
        </a:p>
      </dgm:t>
    </dgm:pt>
    <dgm:pt modelId="{E3CD7EC9-B1BB-4D2A-B11E-5D6856CD0773}" type="sibTrans" cxnId="{424A8ACE-EC8F-4E64-AB75-65BE1EA3FD7C}">
      <dgm:prSet/>
      <dgm:spPr/>
      <dgm:t>
        <a:bodyPr/>
        <a:lstStyle/>
        <a:p>
          <a:endParaRPr lang="en-US"/>
        </a:p>
      </dgm:t>
    </dgm:pt>
    <dgm:pt modelId="{E3A5C416-E22D-44A5-94E0-A48CF626BE58}">
      <dgm:prSet custT="1"/>
      <dgm:spPr/>
      <dgm:t>
        <a:bodyPr/>
        <a:lstStyle/>
        <a:p>
          <a:pPr algn="l"/>
          <a:r>
            <a:rPr lang="en-IE" sz="2250" dirty="0"/>
            <a:t>This followed public consultation, including the Construction Safety Partnership Advisory Committee (CSPAC), the CIF, the National Association of Scaffolding and Access Contractors (NASAC) and the Irish Congress of Trade Unions.</a:t>
          </a:r>
          <a:endParaRPr lang="en-US" sz="2250" dirty="0"/>
        </a:p>
      </dgm:t>
    </dgm:pt>
    <dgm:pt modelId="{557FC859-DA89-40D7-B2F9-8BC9470681FC}" type="parTrans" cxnId="{9F92E868-5902-44C7-8FAB-E13409CB299D}">
      <dgm:prSet/>
      <dgm:spPr/>
      <dgm:t>
        <a:bodyPr/>
        <a:lstStyle/>
        <a:p>
          <a:endParaRPr lang="en-US"/>
        </a:p>
      </dgm:t>
    </dgm:pt>
    <dgm:pt modelId="{10AE0CF5-5041-4F30-AB28-1139C1827DFE}" type="sibTrans" cxnId="{9F92E868-5902-44C7-8FAB-E13409CB299D}">
      <dgm:prSet/>
      <dgm:spPr/>
      <dgm:t>
        <a:bodyPr/>
        <a:lstStyle/>
        <a:p>
          <a:endParaRPr lang="en-US"/>
        </a:p>
      </dgm:t>
    </dgm:pt>
    <dgm:pt modelId="{D87D61EF-6BAC-414E-925C-AC1F8706B8A8}" type="pres">
      <dgm:prSet presAssocID="{8786BE59-83C4-4BD0-841E-A8B50B9BE9BD}" presName="diagram" presStyleCnt="0">
        <dgm:presLayoutVars>
          <dgm:dir/>
          <dgm:resizeHandles/>
        </dgm:presLayoutVars>
      </dgm:prSet>
      <dgm:spPr/>
    </dgm:pt>
    <dgm:pt modelId="{AC2E684A-33B2-4ABC-A960-3D1D82363496}" type="pres">
      <dgm:prSet presAssocID="{5DAACB9C-B44B-4C2F-A0A5-7844082BD16E}" presName="firstNode" presStyleLbl="node1" presStyleIdx="0" presStyleCnt="2">
        <dgm:presLayoutVars>
          <dgm:bulletEnabled val="1"/>
        </dgm:presLayoutVars>
      </dgm:prSet>
      <dgm:spPr/>
    </dgm:pt>
    <dgm:pt modelId="{D77FC268-AC56-41B0-8A89-FF833DDD9F97}" type="pres">
      <dgm:prSet presAssocID="{E3CD7EC9-B1BB-4D2A-B11E-5D6856CD0773}" presName="sibTrans" presStyleLbl="sibTrans2D1" presStyleIdx="0" presStyleCnt="1"/>
      <dgm:spPr/>
    </dgm:pt>
    <dgm:pt modelId="{BDBC218A-B25F-409D-81FA-D3201677C35A}" type="pres">
      <dgm:prSet presAssocID="{E3A5C416-E22D-44A5-94E0-A48CF626BE58}" presName="lastNode" presStyleLbl="node1" presStyleIdx="1" presStyleCnt="2" custScaleX="100632">
        <dgm:presLayoutVars>
          <dgm:bulletEnabled val="1"/>
        </dgm:presLayoutVars>
      </dgm:prSet>
      <dgm:spPr/>
    </dgm:pt>
  </dgm:ptLst>
  <dgm:cxnLst>
    <dgm:cxn modelId="{5180D334-011D-4EFE-813D-9EA7997A7FB9}" type="presOf" srcId="{5DAACB9C-B44B-4C2F-A0A5-7844082BD16E}" destId="{AC2E684A-33B2-4ABC-A960-3D1D82363496}" srcOrd="0" destOrd="0" presId="urn:microsoft.com/office/officeart/2005/8/layout/bProcess2"/>
    <dgm:cxn modelId="{9F92E868-5902-44C7-8FAB-E13409CB299D}" srcId="{8786BE59-83C4-4BD0-841E-A8B50B9BE9BD}" destId="{E3A5C416-E22D-44A5-94E0-A48CF626BE58}" srcOrd="1" destOrd="0" parTransId="{557FC859-DA89-40D7-B2F9-8BC9470681FC}" sibTransId="{10AE0CF5-5041-4F30-AB28-1139C1827DFE}"/>
    <dgm:cxn modelId="{E9028B6A-44DA-424E-B7C1-9D77F4BF775C}" type="presOf" srcId="{8786BE59-83C4-4BD0-841E-A8B50B9BE9BD}" destId="{D87D61EF-6BAC-414E-925C-AC1F8706B8A8}" srcOrd="0" destOrd="0" presId="urn:microsoft.com/office/officeart/2005/8/layout/bProcess2"/>
    <dgm:cxn modelId="{3B43D172-2FC5-48FA-AA9B-B3A2D99856D8}" type="presOf" srcId="{E3CD7EC9-B1BB-4D2A-B11E-5D6856CD0773}" destId="{D77FC268-AC56-41B0-8A89-FF833DDD9F97}" srcOrd="0" destOrd="0" presId="urn:microsoft.com/office/officeart/2005/8/layout/bProcess2"/>
    <dgm:cxn modelId="{94632E84-6D34-488E-B6E4-135CC2DC568B}" type="presOf" srcId="{E3A5C416-E22D-44A5-94E0-A48CF626BE58}" destId="{BDBC218A-B25F-409D-81FA-D3201677C35A}" srcOrd="0" destOrd="0" presId="urn:microsoft.com/office/officeart/2005/8/layout/bProcess2"/>
    <dgm:cxn modelId="{424A8ACE-EC8F-4E64-AB75-65BE1EA3FD7C}" srcId="{8786BE59-83C4-4BD0-841E-A8B50B9BE9BD}" destId="{5DAACB9C-B44B-4C2F-A0A5-7844082BD16E}" srcOrd="0" destOrd="0" parTransId="{2F35F1DF-D74F-4833-A7AE-DC20A5AFB4BF}" sibTransId="{E3CD7EC9-B1BB-4D2A-B11E-5D6856CD0773}"/>
    <dgm:cxn modelId="{B8BF83E3-CF38-40B3-ADE9-4CEDA00DACB1}" type="presParOf" srcId="{D87D61EF-6BAC-414E-925C-AC1F8706B8A8}" destId="{AC2E684A-33B2-4ABC-A960-3D1D82363496}" srcOrd="0" destOrd="0" presId="urn:microsoft.com/office/officeart/2005/8/layout/bProcess2"/>
    <dgm:cxn modelId="{CCA1933F-E633-4416-AE2A-B76B1E0A29D7}" type="presParOf" srcId="{D87D61EF-6BAC-414E-925C-AC1F8706B8A8}" destId="{D77FC268-AC56-41B0-8A89-FF833DDD9F97}" srcOrd="1" destOrd="0" presId="urn:microsoft.com/office/officeart/2005/8/layout/bProcess2"/>
    <dgm:cxn modelId="{982448DA-B119-474D-ACD5-BB3AD144DFBB}" type="presParOf" srcId="{D87D61EF-6BAC-414E-925C-AC1F8706B8A8}" destId="{BDBC218A-B25F-409D-81FA-D3201677C35A}" srcOrd="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94E64B-AF52-4037-B6FB-8D88E42F138F}" type="doc">
      <dgm:prSet loTypeId="urn:microsoft.com/office/officeart/2016/7/layout/BasicProcessNew" loCatId="process" qsTypeId="urn:microsoft.com/office/officeart/2005/8/quickstyle/simple5" qsCatId="simple" csTypeId="urn:microsoft.com/office/officeart/2005/8/colors/accent0_3" csCatId="mainScheme" phldr="1"/>
      <dgm:spPr/>
      <dgm:t>
        <a:bodyPr/>
        <a:lstStyle/>
        <a:p>
          <a:endParaRPr lang="en-US"/>
        </a:p>
      </dgm:t>
    </dgm:pt>
    <dgm:pt modelId="{106CF5EA-6D58-4515-A94E-828487152ABF}">
      <dgm:prSet custT="1"/>
      <dgm:spPr>
        <a:solidFill>
          <a:schemeClr val="tx2">
            <a:lumMod val="75000"/>
          </a:schemeClr>
        </a:solidFill>
      </dgm:spPr>
      <dgm:t>
        <a:bodyPr/>
        <a:lstStyle/>
        <a:p>
          <a:pPr algn="l"/>
          <a:r>
            <a:rPr lang="en-IE" sz="2800" b="1" u="none" dirty="0"/>
            <a:t>1) All scaffolding requires a design:</a:t>
          </a:r>
        </a:p>
        <a:p>
          <a:pPr algn="l"/>
          <a:r>
            <a:rPr lang="en-IE" sz="2400" dirty="0"/>
            <a:t>This requirement includes allowance for proprietary system scaffolding manufacturer’s designs to be used for standard configurations (and other standard designs, such as TG20), to be used as appropriate). </a:t>
          </a:r>
        </a:p>
      </dgm:t>
    </dgm:pt>
    <dgm:pt modelId="{E7476715-CDC2-4A8F-B5AA-94A741508D88}" type="parTrans" cxnId="{5C53B0E1-305F-4223-A4B9-A8AEC49B0418}">
      <dgm:prSet/>
      <dgm:spPr/>
      <dgm:t>
        <a:bodyPr/>
        <a:lstStyle/>
        <a:p>
          <a:pPr algn="l"/>
          <a:endParaRPr lang="en-US"/>
        </a:p>
      </dgm:t>
    </dgm:pt>
    <dgm:pt modelId="{535F4CC0-F14B-4B2B-95F5-3B56803C4559}" type="sibTrans" cxnId="{5C53B0E1-305F-4223-A4B9-A8AEC49B0418}">
      <dgm:prSet/>
      <dgm:spPr/>
      <dgm:t>
        <a:bodyPr/>
        <a:lstStyle/>
        <a:p>
          <a:pPr algn="l"/>
          <a:endParaRPr lang="en-US"/>
        </a:p>
      </dgm:t>
    </dgm:pt>
    <dgm:pt modelId="{294791F0-2CED-42C0-A208-45578ABE343C}" type="pres">
      <dgm:prSet presAssocID="{B594E64B-AF52-4037-B6FB-8D88E42F138F}" presName="Name0" presStyleCnt="0">
        <dgm:presLayoutVars>
          <dgm:dir/>
          <dgm:resizeHandles val="exact"/>
        </dgm:presLayoutVars>
      </dgm:prSet>
      <dgm:spPr/>
    </dgm:pt>
    <dgm:pt modelId="{B3B4B915-6A66-4050-ABEF-8AD577D58FB5}" type="pres">
      <dgm:prSet presAssocID="{106CF5EA-6D58-4515-A94E-828487152ABF}" presName="node" presStyleLbl="node1" presStyleIdx="0" presStyleCnt="1">
        <dgm:presLayoutVars>
          <dgm:bulletEnabled val="1"/>
        </dgm:presLayoutVars>
      </dgm:prSet>
      <dgm:spPr/>
    </dgm:pt>
  </dgm:ptLst>
  <dgm:cxnLst>
    <dgm:cxn modelId="{F9025A94-A4F4-4F6A-9244-F13918BAAA21}" type="presOf" srcId="{106CF5EA-6D58-4515-A94E-828487152ABF}" destId="{B3B4B915-6A66-4050-ABEF-8AD577D58FB5}" srcOrd="0" destOrd="0" presId="urn:microsoft.com/office/officeart/2016/7/layout/BasicProcessNew"/>
    <dgm:cxn modelId="{D11092B2-1307-4A3B-804C-A37E52174588}" type="presOf" srcId="{B594E64B-AF52-4037-B6FB-8D88E42F138F}" destId="{294791F0-2CED-42C0-A208-45578ABE343C}" srcOrd="0" destOrd="0" presId="urn:microsoft.com/office/officeart/2016/7/layout/BasicProcessNew"/>
    <dgm:cxn modelId="{5C53B0E1-305F-4223-A4B9-A8AEC49B0418}" srcId="{B594E64B-AF52-4037-B6FB-8D88E42F138F}" destId="{106CF5EA-6D58-4515-A94E-828487152ABF}" srcOrd="0" destOrd="0" parTransId="{E7476715-CDC2-4A8F-B5AA-94A741508D88}" sibTransId="{535F4CC0-F14B-4B2B-95F5-3B56803C4559}"/>
    <dgm:cxn modelId="{3B939E56-F037-4B58-B88E-6DEAA4F742AB}" type="presParOf" srcId="{294791F0-2CED-42C0-A208-45578ABE343C}" destId="{B3B4B915-6A66-4050-ABEF-8AD577D58FB5}" srcOrd="0"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94E64B-AF52-4037-B6FB-8D88E42F138F}" type="doc">
      <dgm:prSet loTypeId="urn:microsoft.com/office/officeart/2005/8/layout/vProcess5" loCatId="process" qsTypeId="urn:microsoft.com/office/officeart/2005/8/quickstyle/simple5" qsCatId="simple" csTypeId="urn:microsoft.com/office/officeart/2005/8/colors/accent2_2" csCatId="accent2" phldr="1"/>
      <dgm:spPr/>
      <dgm:t>
        <a:bodyPr/>
        <a:lstStyle/>
        <a:p>
          <a:endParaRPr lang="en-US"/>
        </a:p>
      </dgm:t>
    </dgm:pt>
    <dgm:pt modelId="{CCAF1740-51C0-4AAB-9381-DC0D125516C0}">
      <dgm:prSet custT="1"/>
      <dgm:spPr>
        <a:solidFill>
          <a:schemeClr val="tx2">
            <a:lumMod val="75000"/>
          </a:schemeClr>
        </a:solidFill>
      </dgm:spPr>
      <dgm:t>
        <a:bodyPr/>
        <a:lstStyle/>
        <a:p>
          <a:pPr algn="l"/>
          <a:r>
            <a:rPr lang="en-IE" sz="2800" b="1" dirty="0"/>
            <a:t>2) Consider Scaffold Design &amp; Co-ordinate with Designers:</a:t>
          </a:r>
        </a:p>
        <a:p>
          <a:pPr algn="l"/>
          <a:r>
            <a:rPr lang="en-IE" sz="2400" dirty="0"/>
            <a:t>An increased emphasis on the requirement to identify if a bespoke design scaffold is necessary at the earliest possible stage of a project and for the Project Supervisor Design Process to co-ordinate this temporary works design with the permanent works designer.</a:t>
          </a:r>
          <a:endParaRPr lang="en-US" sz="2400" dirty="0"/>
        </a:p>
      </dgm:t>
    </dgm:pt>
    <dgm:pt modelId="{626ECF3E-5A4A-4AD1-8400-3FA3F9202011}" type="parTrans" cxnId="{802AFF95-7602-4620-A67B-7F7A5CA288CE}">
      <dgm:prSet/>
      <dgm:spPr/>
      <dgm:t>
        <a:bodyPr/>
        <a:lstStyle/>
        <a:p>
          <a:endParaRPr lang="en-US"/>
        </a:p>
      </dgm:t>
    </dgm:pt>
    <dgm:pt modelId="{BF31EF0E-3FBB-4FAD-A0EC-6CFF8D47CE01}" type="sibTrans" cxnId="{802AFF95-7602-4620-A67B-7F7A5CA288CE}">
      <dgm:prSet/>
      <dgm:spPr/>
      <dgm:t>
        <a:bodyPr/>
        <a:lstStyle/>
        <a:p>
          <a:endParaRPr lang="en-US"/>
        </a:p>
      </dgm:t>
    </dgm:pt>
    <dgm:pt modelId="{D2E07BCE-7DD2-419F-ADC9-479F2F98FF51}" type="pres">
      <dgm:prSet presAssocID="{B594E64B-AF52-4037-B6FB-8D88E42F138F}" presName="outerComposite" presStyleCnt="0">
        <dgm:presLayoutVars>
          <dgm:chMax val="5"/>
          <dgm:dir/>
          <dgm:resizeHandles val="exact"/>
        </dgm:presLayoutVars>
      </dgm:prSet>
      <dgm:spPr/>
    </dgm:pt>
    <dgm:pt modelId="{C433FC21-1CAD-4100-8501-6B1F88C9E19B}" type="pres">
      <dgm:prSet presAssocID="{B594E64B-AF52-4037-B6FB-8D88E42F138F}" presName="dummyMaxCanvas" presStyleCnt="0">
        <dgm:presLayoutVars/>
      </dgm:prSet>
      <dgm:spPr/>
    </dgm:pt>
    <dgm:pt modelId="{8B96F530-F348-4C62-8438-75047466EE19}" type="pres">
      <dgm:prSet presAssocID="{B594E64B-AF52-4037-B6FB-8D88E42F138F}" presName="OneNode_1" presStyleLbl="node1" presStyleIdx="0" presStyleCnt="1" custScaleY="164187">
        <dgm:presLayoutVars>
          <dgm:bulletEnabled val="1"/>
        </dgm:presLayoutVars>
      </dgm:prSet>
      <dgm:spPr/>
    </dgm:pt>
  </dgm:ptLst>
  <dgm:cxnLst>
    <dgm:cxn modelId="{802AFF95-7602-4620-A67B-7F7A5CA288CE}" srcId="{B594E64B-AF52-4037-B6FB-8D88E42F138F}" destId="{CCAF1740-51C0-4AAB-9381-DC0D125516C0}" srcOrd="0" destOrd="0" parTransId="{626ECF3E-5A4A-4AD1-8400-3FA3F9202011}" sibTransId="{BF31EF0E-3FBB-4FAD-A0EC-6CFF8D47CE01}"/>
    <dgm:cxn modelId="{237F1BCF-3781-4D67-B968-19A1AE94BD8D}" type="presOf" srcId="{CCAF1740-51C0-4AAB-9381-DC0D125516C0}" destId="{8B96F530-F348-4C62-8438-75047466EE19}" srcOrd="0" destOrd="0" presId="urn:microsoft.com/office/officeart/2005/8/layout/vProcess5"/>
    <dgm:cxn modelId="{1808DFD4-A866-4DEB-A677-0FC44345153B}" type="presOf" srcId="{B594E64B-AF52-4037-B6FB-8D88E42F138F}" destId="{D2E07BCE-7DD2-419F-ADC9-479F2F98FF51}" srcOrd="0" destOrd="0" presId="urn:microsoft.com/office/officeart/2005/8/layout/vProcess5"/>
    <dgm:cxn modelId="{5A2FABF4-574D-4B45-AB96-0115BBFD6299}" type="presParOf" srcId="{D2E07BCE-7DD2-419F-ADC9-479F2F98FF51}" destId="{C433FC21-1CAD-4100-8501-6B1F88C9E19B}" srcOrd="0" destOrd="0" presId="urn:microsoft.com/office/officeart/2005/8/layout/vProcess5"/>
    <dgm:cxn modelId="{CB733358-BC0C-462A-9218-AE468F108326}" type="presParOf" srcId="{D2E07BCE-7DD2-419F-ADC9-479F2F98FF51}" destId="{8B96F530-F348-4C62-8438-75047466EE19}"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94E64B-AF52-4037-B6FB-8D88E42F138F}" type="doc">
      <dgm:prSet loTypeId="urn:microsoft.com/office/officeart/2005/8/layout/vProcess5" loCatId="process" qsTypeId="urn:microsoft.com/office/officeart/2005/8/quickstyle/simple2" qsCatId="simple" csTypeId="urn:microsoft.com/office/officeart/2005/8/colors/accent0_3" csCatId="mainScheme" phldr="1"/>
      <dgm:spPr/>
      <dgm:t>
        <a:bodyPr/>
        <a:lstStyle/>
        <a:p>
          <a:endParaRPr lang="en-US"/>
        </a:p>
      </dgm:t>
    </dgm:pt>
    <dgm:pt modelId="{FBEDAA9C-6E99-454E-B515-5D8C889396D8}">
      <dgm:prSet custT="1"/>
      <dgm:spPr>
        <a:solidFill>
          <a:schemeClr val="tx2">
            <a:lumMod val="75000"/>
          </a:schemeClr>
        </a:solidFill>
      </dgm:spPr>
      <dgm:t>
        <a:bodyPr/>
        <a:lstStyle/>
        <a:p>
          <a:pPr algn="l">
            <a:lnSpc>
              <a:spcPct val="100000"/>
            </a:lnSpc>
          </a:pPr>
          <a:r>
            <a:rPr lang="en-IE" sz="2800" b="1" dirty="0"/>
            <a:t>3) Role of Temporary Works Coordinator</a:t>
          </a:r>
        </a:p>
        <a:p>
          <a:pPr algn="l">
            <a:lnSpc>
              <a:spcPct val="100000"/>
            </a:lnSpc>
          </a:pPr>
          <a:r>
            <a:rPr lang="en-IE" sz="2400" dirty="0"/>
            <a:t>Introduction of the Temporary Works Coordinator to assist the project supervisors in their duties including helping effective communication and co-ordination between the PSDP, designers, the PSCS and the contractors involved in the temporary works/scaffolders.</a:t>
          </a:r>
          <a:endParaRPr lang="en-US" sz="2400" dirty="0"/>
        </a:p>
      </dgm:t>
    </dgm:pt>
    <dgm:pt modelId="{8639C56C-A639-4A6C-900B-90F2051EEFF4}" type="parTrans" cxnId="{83B49770-0E8F-4591-A840-B53574BC31F7}">
      <dgm:prSet/>
      <dgm:spPr/>
      <dgm:t>
        <a:bodyPr/>
        <a:lstStyle/>
        <a:p>
          <a:endParaRPr lang="en-US"/>
        </a:p>
      </dgm:t>
    </dgm:pt>
    <dgm:pt modelId="{FA9DE91D-A514-4086-A0E4-AE1F5AF5A117}" type="sibTrans" cxnId="{83B49770-0E8F-4591-A840-B53574BC31F7}">
      <dgm:prSet/>
      <dgm:spPr/>
      <dgm:t>
        <a:bodyPr/>
        <a:lstStyle/>
        <a:p>
          <a:endParaRPr lang="en-US"/>
        </a:p>
      </dgm:t>
    </dgm:pt>
    <dgm:pt modelId="{B102A016-9CE3-4482-9643-C107B0C0B97B}" type="pres">
      <dgm:prSet presAssocID="{B594E64B-AF52-4037-B6FB-8D88E42F138F}" presName="outerComposite" presStyleCnt="0">
        <dgm:presLayoutVars>
          <dgm:chMax val="5"/>
          <dgm:dir/>
          <dgm:resizeHandles val="exact"/>
        </dgm:presLayoutVars>
      </dgm:prSet>
      <dgm:spPr/>
    </dgm:pt>
    <dgm:pt modelId="{3A2266C8-4C52-4592-8E49-84B504BED0AA}" type="pres">
      <dgm:prSet presAssocID="{B594E64B-AF52-4037-B6FB-8D88E42F138F}" presName="dummyMaxCanvas" presStyleCnt="0">
        <dgm:presLayoutVars/>
      </dgm:prSet>
      <dgm:spPr/>
    </dgm:pt>
    <dgm:pt modelId="{2DEC792C-629C-45EF-AC8E-ED6E61D51A16}" type="pres">
      <dgm:prSet presAssocID="{B594E64B-AF52-4037-B6FB-8D88E42F138F}" presName="OneNode_1" presStyleLbl="node1" presStyleIdx="0" presStyleCnt="1" custScaleY="159276">
        <dgm:presLayoutVars>
          <dgm:bulletEnabled val="1"/>
        </dgm:presLayoutVars>
      </dgm:prSet>
      <dgm:spPr/>
    </dgm:pt>
  </dgm:ptLst>
  <dgm:cxnLst>
    <dgm:cxn modelId="{BA278534-6F18-4AA0-A192-3FED7048B5E6}" type="presOf" srcId="{FBEDAA9C-6E99-454E-B515-5D8C889396D8}" destId="{2DEC792C-629C-45EF-AC8E-ED6E61D51A16}" srcOrd="0" destOrd="0" presId="urn:microsoft.com/office/officeart/2005/8/layout/vProcess5"/>
    <dgm:cxn modelId="{AE94B460-2538-4AAF-83D2-F29B04326C5C}" type="presOf" srcId="{B594E64B-AF52-4037-B6FB-8D88E42F138F}" destId="{B102A016-9CE3-4482-9643-C107B0C0B97B}" srcOrd="0" destOrd="0" presId="urn:microsoft.com/office/officeart/2005/8/layout/vProcess5"/>
    <dgm:cxn modelId="{83B49770-0E8F-4591-A840-B53574BC31F7}" srcId="{B594E64B-AF52-4037-B6FB-8D88E42F138F}" destId="{FBEDAA9C-6E99-454E-B515-5D8C889396D8}" srcOrd="0" destOrd="0" parTransId="{8639C56C-A639-4A6C-900B-90F2051EEFF4}" sibTransId="{FA9DE91D-A514-4086-A0E4-AE1F5AF5A117}"/>
    <dgm:cxn modelId="{8EBD4FD0-DED5-4773-A9C4-2B4DF0D8A672}" type="presParOf" srcId="{B102A016-9CE3-4482-9643-C107B0C0B97B}" destId="{3A2266C8-4C52-4592-8E49-84B504BED0AA}" srcOrd="0" destOrd="0" presId="urn:microsoft.com/office/officeart/2005/8/layout/vProcess5"/>
    <dgm:cxn modelId="{518CEFAF-576C-4F25-AFE7-CF05C4D26211}" type="presParOf" srcId="{B102A016-9CE3-4482-9643-C107B0C0B97B}" destId="{2DEC792C-629C-45EF-AC8E-ED6E61D51A16}"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6F2E59-F216-4704-B14B-7258ABEA688D}" type="doc">
      <dgm:prSet loTypeId="urn:microsoft.com/office/officeart/2005/8/layout/vProcess5" loCatId="process" qsTypeId="urn:microsoft.com/office/officeart/2005/8/quickstyle/simple2" qsCatId="simple" csTypeId="urn:microsoft.com/office/officeart/2005/8/colors/colorful2" csCatId="colorful" phldr="1"/>
      <dgm:spPr/>
      <dgm:t>
        <a:bodyPr/>
        <a:lstStyle/>
        <a:p>
          <a:endParaRPr lang="en-US"/>
        </a:p>
      </dgm:t>
    </dgm:pt>
    <dgm:pt modelId="{9E100B97-4334-49F2-B80D-883AEC8C8BC9}">
      <dgm:prSet custT="1"/>
      <dgm:spPr>
        <a:solidFill>
          <a:schemeClr val="tx2">
            <a:lumMod val="75000"/>
          </a:schemeClr>
        </a:solidFill>
      </dgm:spPr>
      <dgm:t>
        <a:bodyPr/>
        <a:lstStyle/>
        <a:p>
          <a:pPr algn="l">
            <a:tabLst/>
          </a:pPr>
          <a:r>
            <a:rPr lang="en-IE" sz="2800" b="1" dirty="0"/>
            <a:t>4) Select Collective Protection Measures </a:t>
          </a:r>
        </a:p>
        <a:p>
          <a:pPr algn="l">
            <a:tabLst/>
          </a:pPr>
          <a:r>
            <a:rPr lang="en-IE" sz="2400" dirty="0"/>
            <a:t>Further requirements for prioritising collective protection measures for scaffolders while erecting, modifying and dismantling scaffolding. The use of leading guard rails and scaffold step systems is introduced and the removal of the previous allowance for scaffolders to work off partially boarded decks.</a:t>
          </a:r>
          <a:endParaRPr lang="en-US" sz="2400" dirty="0"/>
        </a:p>
      </dgm:t>
    </dgm:pt>
    <dgm:pt modelId="{BFB23BF7-B8EB-4B90-A257-95F994B60228}" type="parTrans" cxnId="{3F2936AD-4C4A-4D01-9C66-8D2A784615A0}">
      <dgm:prSet/>
      <dgm:spPr/>
      <dgm:t>
        <a:bodyPr/>
        <a:lstStyle/>
        <a:p>
          <a:endParaRPr lang="en-US"/>
        </a:p>
      </dgm:t>
    </dgm:pt>
    <dgm:pt modelId="{33E6C69F-FBA5-4450-801F-375A6A595CCE}" type="sibTrans" cxnId="{3F2936AD-4C4A-4D01-9C66-8D2A784615A0}">
      <dgm:prSet/>
      <dgm:spPr/>
      <dgm:t>
        <a:bodyPr/>
        <a:lstStyle/>
        <a:p>
          <a:endParaRPr lang="en-US"/>
        </a:p>
      </dgm:t>
    </dgm:pt>
    <dgm:pt modelId="{0386DFDB-4300-49F8-AD6D-31915DB4E595}" type="pres">
      <dgm:prSet presAssocID="{B06F2E59-F216-4704-B14B-7258ABEA688D}" presName="outerComposite" presStyleCnt="0">
        <dgm:presLayoutVars>
          <dgm:chMax val="5"/>
          <dgm:dir/>
          <dgm:resizeHandles val="exact"/>
        </dgm:presLayoutVars>
      </dgm:prSet>
      <dgm:spPr/>
    </dgm:pt>
    <dgm:pt modelId="{4D45CEF7-4ED5-4699-851A-3F871C226F38}" type="pres">
      <dgm:prSet presAssocID="{B06F2E59-F216-4704-B14B-7258ABEA688D}" presName="dummyMaxCanvas" presStyleCnt="0">
        <dgm:presLayoutVars/>
      </dgm:prSet>
      <dgm:spPr/>
    </dgm:pt>
    <dgm:pt modelId="{32DAC124-C3AF-408D-B526-252F0FC76909}" type="pres">
      <dgm:prSet presAssocID="{B06F2E59-F216-4704-B14B-7258ABEA688D}" presName="OneNode_1" presStyleLbl="node1" presStyleIdx="0" presStyleCnt="1" custScaleY="158048">
        <dgm:presLayoutVars>
          <dgm:bulletEnabled val="1"/>
        </dgm:presLayoutVars>
      </dgm:prSet>
      <dgm:spPr/>
    </dgm:pt>
  </dgm:ptLst>
  <dgm:cxnLst>
    <dgm:cxn modelId="{C4DDFC9C-9C84-4D1F-A538-D6D19F523C02}" type="presOf" srcId="{B06F2E59-F216-4704-B14B-7258ABEA688D}" destId="{0386DFDB-4300-49F8-AD6D-31915DB4E595}" srcOrd="0" destOrd="0" presId="urn:microsoft.com/office/officeart/2005/8/layout/vProcess5"/>
    <dgm:cxn modelId="{3F2936AD-4C4A-4D01-9C66-8D2A784615A0}" srcId="{B06F2E59-F216-4704-B14B-7258ABEA688D}" destId="{9E100B97-4334-49F2-B80D-883AEC8C8BC9}" srcOrd="0" destOrd="0" parTransId="{BFB23BF7-B8EB-4B90-A257-95F994B60228}" sibTransId="{33E6C69F-FBA5-4450-801F-375A6A595CCE}"/>
    <dgm:cxn modelId="{8B030EF6-50A1-4701-B13F-06C1ABCFD6E1}" type="presOf" srcId="{9E100B97-4334-49F2-B80D-883AEC8C8BC9}" destId="{32DAC124-C3AF-408D-B526-252F0FC76909}" srcOrd="0" destOrd="0" presId="urn:microsoft.com/office/officeart/2005/8/layout/vProcess5"/>
    <dgm:cxn modelId="{3B94C13D-7903-4498-AB4E-A7FCF4ED7484}" type="presParOf" srcId="{0386DFDB-4300-49F8-AD6D-31915DB4E595}" destId="{4D45CEF7-4ED5-4699-851A-3F871C226F38}" srcOrd="0" destOrd="0" presId="urn:microsoft.com/office/officeart/2005/8/layout/vProcess5"/>
    <dgm:cxn modelId="{91154B8C-C512-404D-99C3-DDE325C37652}" type="presParOf" srcId="{0386DFDB-4300-49F8-AD6D-31915DB4E595}" destId="{32DAC124-C3AF-408D-B526-252F0FC76909}"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6F2E59-F216-4704-B14B-7258ABEA688D}" type="doc">
      <dgm:prSet loTypeId="urn:microsoft.com/office/officeart/2005/8/layout/vProcess5" loCatId="process" qsTypeId="urn:microsoft.com/office/officeart/2005/8/quickstyle/simple2" qsCatId="simple" csTypeId="urn:microsoft.com/office/officeart/2005/8/colors/colorful2" csCatId="colorful" phldr="1"/>
      <dgm:spPr/>
      <dgm:t>
        <a:bodyPr/>
        <a:lstStyle/>
        <a:p>
          <a:endParaRPr lang="en-US"/>
        </a:p>
      </dgm:t>
    </dgm:pt>
    <dgm:pt modelId="{002A9AE7-EC50-46F0-94D7-F1E9A1E7115D}">
      <dgm:prSet custT="1"/>
      <dgm:spPr>
        <a:solidFill>
          <a:schemeClr val="tx2">
            <a:lumMod val="75000"/>
          </a:schemeClr>
        </a:solidFill>
      </dgm:spPr>
      <dgm:t>
        <a:bodyPr/>
        <a:lstStyle/>
        <a:p>
          <a:pPr algn="l"/>
          <a:r>
            <a:rPr lang="en-IE" sz="2800" b="1" dirty="0"/>
            <a:t>5) Loading Bays</a:t>
          </a:r>
          <a:r>
            <a:rPr lang="en-IE" sz="2300" dirty="0"/>
            <a:t> </a:t>
          </a:r>
        </a:p>
        <a:p>
          <a:pPr algn="l"/>
          <a:r>
            <a:rPr lang="en-IE" sz="2400" dirty="0"/>
            <a:t>The removal of allowance for a non-scaffolder to remove handrails under certain circumstances such as when loading materials, and the emphasis on providing appropriate gate systems at loading bays that maintain edge protection to workers during loading operations.</a:t>
          </a:r>
          <a:endParaRPr lang="en-US" sz="2400" dirty="0"/>
        </a:p>
      </dgm:t>
    </dgm:pt>
    <dgm:pt modelId="{09AB5211-4FBF-4750-A9F8-73C7F7CA709E}" type="parTrans" cxnId="{937FD2F4-9A6B-418D-903D-D2C7759FC462}">
      <dgm:prSet/>
      <dgm:spPr/>
      <dgm:t>
        <a:bodyPr/>
        <a:lstStyle/>
        <a:p>
          <a:endParaRPr lang="en-US"/>
        </a:p>
      </dgm:t>
    </dgm:pt>
    <dgm:pt modelId="{56169CEA-813C-4173-A34A-44B456493109}" type="sibTrans" cxnId="{937FD2F4-9A6B-418D-903D-D2C7759FC462}">
      <dgm:prSet/>
      <dgm:spPr/>
      <dgm:t>
        <a:bodyPr/>
        <a:lstStyle/>
        <a:p>
          <a:endParaRPr lang="en-US"/>
        </a:p>
      </dgm:t>
    </dgm:pt>
    <dgm:pt modelId="{0386DFDB-4300-49F8-AD6D-31915DB4E595}" type="pres">
      <dgm:prSet presAssocID="{B06F2E59-F216-4704-B14B-7258ABEA688D}" presName="outerComposite" presStyleCnt="0">
        <dgm:presLayoutVars>
          <dgm:chMax val="5"/>
          <dgm:dir/>
          <dgm:resizeHandles val="exact"/>
        </dgm:presLayoutVars>
      </dgm:prSet>
      <dgm:spPr/>
    </dgm:pt>
    <dgm:pt modelId="{4D45CEF7-4ED5-4699-851A-3F871C226F38}" type="pres">
      <dgm:prSet presAssocID="{B06F2E59-F216-4704-B14B-7258ABEA688D}" presName="dummyMaxCanvas" presStyleCnt="0">
        <dgm:presLayoutVars/>
      </dgm:prSet>
      <dgm:spPr/>
    </dgm:pt>
    <dgm:pt modelId="{EF405074-AF33-4B9C-B406-F6232888FE23}" type="pres">
      <dgm:prSet presAssocID="{B06F2E59-F216-4704-B14B-7258ABEA688D}" presName="OneNode_1" presStyleLbl="node1" presStyleIdx="0" presStyleCnt="1" custScaleY="164187">
        <dgm:presLayoutVars>
          <dgm:bulletEnabled val="1"/>
        </dgm:presLayoutVars>
      </dgm:prSet>
      <dgm:spPr/>
    </dgm:pt>
  </dgm:ptLst>
  <dgm:cxnLst>
    <dgm:cxn modelId="{C4DDFC9C-9C84-4D1F-A538-D6D19F523C02}" type="presOf" srcId="{B06F2E59-F216-4704-B14B-7258ABEA688D}" destId="{0386DFDB-4300-49F8-AD6D-31915DB4E595}" srcOrd="0" destOrd="0" presId="urn:microsoft.com/office/officeart/2005/8/layout/vProcess5"/>
    <dgm:cxn modelId="{3BD2BBAD-6B19-4541-91CC-861497CF49B0}" type="presOf" srcId="{002A9AE7-EC50-46F0-94D7-F1E9A1E7115D}" destId="{EF405074-AF33-4B9C-B406-F6232888FE23}" srcOrd="0" destOrd="0" presId="urn:microsoft.com/office/officeart/2005/8/layout/vProcess5"/>
    <dgm:cxn modelId="{937FD2F4-9A6B-418D-903D-D2C7759FC462}" srcId="{B06F2E59-F216-4704-B14B-7258ABEA688D}" destId="{002A9AE7-EC50-46F0-94D7-F1E9A1E7115D}" srcOrd="0" destOrd="0" parTransId="{09AB5211-4FBF-4750-A9F8-73C7F7CA709E}" sibTransId="{56169CEA-813C-4173-A34A-44B456493109}"/>
    <dgm:cxn modelId="{3B94C13D-7903-4498-AB4E-A7FCF4ED7484}" type="presParOf" srcId="{0386DFDB-4300-49F8-AD6D-31915DB4E595}" destId="{4D45CEF7-4ED5-4699-851A-3F871C226F38}" srcOrd="0" destOrd="0" presId="urn:microsoft.com/office/officeart/2005/8/layout/vProcess5"/>
    <dgm:cxn modelId="{32C10516-92FE-40AE-A08C-9CE24FBAE071}" type="presParOf" srcId="{0386DFDB-4300-49F8-AD6D-31915DB4E595}" destId="{EF405074-AF33-4B9C-B406-F6232888FE23}"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94E64B-AF52-4037-B6FB-8D88E42F138F}" type="doc">
      <dgm:prSet loTypeId="urn:microsoft.com/office/officeart/2016/7/layout/BasicProcessNew" loCatId="process" qsTypeId="urn:microsoft.com/office/officeart/2005/8/quickstyle/simple1" qsCatId="simple" csTypeId="urn:microsoft.com/office/officeart/2005/8/colors/colorful2" csCatId="colorful" phldr="1"/>
      <dgm:spPr/>
      <dgm:t>
        <a:bodyPr/>
        <a:lstStyle/>
        <a:p>
          <a:endParaRPr lang="en-US"/>
        </a:p>
      </dgm:t>
    </dgm:pt>
    <dgm:pt modelId="{106CF5EA-6D58-4515-A94E-828487152ABF}">
      <dgm:prSet custT="1"/>
      <dgm:spPr>
        <a:solidFill>
          <a:schemeClr val="tx2">
            <a:lumMod val="75000"/>
          </a:schemeClr>
        </a:solidFill>
      </dgm:spPr>
      <dgm:t>
        <a:bodyPr/>
        <a:lstStyle/>
        <a:p>
          <a:pPr algn="l"/>
          <a:r>
            <a:rPr lang="en-IE" sz="2800" b="1" u="none" dirty="0"/>
            <a:t>6) Precautions when Erecting, Modifying &amp; Dismantling Scaffolding</a:t>
          </a:r>
        </a:p>
        <a:p>
          <a:pPr algn="l"/>
          <a:r>
            <a:rPr lang="en-IE" sz="2400" dirty="0"/>
            <a:t>Further requirements for prioritising collective protection measures for scaffolders while erecting, modifying and dismantling scaffolding. </a:t>
          </a:r>
        </a:p>
        <a:p>
          <a:pPr algn="l"/>
          <a:endParaRPr lang="en-IE" sz="1800" dirty="0"/>
        </a:p>
        <a:p>
          <a:pPr algn="l"/>
          <a:r>
            <a:rPr lang="en-IE" sz="2400" dirty="0"/>
            <a:t>The use of leading guard rails and scaffold step systems is introduced and the removal of the previous allowance for scaffolders to work off partially boarded decks.</a:t>
          </a:r>
        </a:p>
      </dgm:t>
    </dgm:pt>
    <dgm:pt modelId="{E7476715-CDC2-4A8F-B5AA-94A741508D88}" type="parTrans" cxnId="{5C53B0E1-305F-4223-A4B9-A8AEC49B0418}">
      <dgm:prSet/>
      <dgm:spPr/>
      <dgm:t>
        <a:bodyPr/>
        <a:lstStyle/>
        <a:p>
          <a:pPr algn="l"/>
          <a:endParaRPr lang="en-US"/>
        </a:p>
      </dgm:t>
    </dgm:pt>
    <dgm:pt modelId="{535F4CC0-F14B-4B2B-95F5-3B56803C4559}" type="sibTrans" cxnId="{5C53B0E1-305F-4223-A4B9-A8AEC49B0418}">
      <dgm:prSet/>
      <dgm:spPr/>
      <dgm:t>
        <a:bodyPr/>
        <a:lstStyle/>
        <a:p>
          <a:endParaRPr lang="en-US"/>
        </a:p>
      </dgm:t>
    </dgm:pt>
    <dgm:pt modelId="{01C41D74-B6FD-4AB0-AC88-B35C7CC4E0FA}" type="pres">
      <dgm:prSet presAssocID="{B594E64B-AF52-4037-B6FB-8D88E42F138F}" presName="Name0" presStyleCnt="0">
        <dgm:presLayoutVars>
          <dgm:dir/>
          <dgm:resizeHandles val="exact"/>
        </dgm:presLayoutVars>
      </dgm:prSet>
      <dgm:spPr/>
    </dgm:pt>
    <dgm:pt modelId="{7411BF07-EEF7-452B-967D-E4A9340384A1}" type="pres">
      <dgm:prSet presAssocID="{106CF5EA-6D58-4515-A94E-828487152ABF}" presName="node" presStyleLbl="node1" presStyleIdx="0" presStyleCnt="1">
        <dgm:presLayoutVars>
          <dgm:bulletEnabled val="1"/>
        </dgm:presLayoutVars>
      </dgm:prSet>
      <dgm:spPr/>
    </dgm:pt>
  </dgm:ptLst>
  <dgm:cxnLst>
    <dgm:cxn modelId="{F94E9D23-92F7-4502-ABDF-CE37B54346D5}" type="presOf" srcId="{106CF5EA-6D58-4515-A94E-828487152ABF}" destId="{7411BF07-EEF7-452B-967D-E4A9340384A1}" srcOrd="0" destOrd="0" presId="urn:microsoft.com/office/officeart/2016/7/layout/BasicProcessNew"/>
    <dgm:cxn modelId="{0BFC722A-03BC-43AA-8199-2D10213FDE4B}" type="presOf" srcId="{B594E64B-AF52-4037-B6FB-8D88E42F138F}" destId="{01C41D74-B6FD-4AB0-AC88-B35C7CC4E0FA}" srcOrd="0" destOrd="0" presId="urn:microsoft.com/office/officeart/2016/7/layout/BasicProcessNew"/>
    <dgm:cxn modelId="{5C53B0E1-305F-4223-A4B9-A8AEC49B0418}" srcId="{B594E64B-AF52-4037-B6FB-8D88E42F138F}" destId="{106CF5EA-6D58-4515-A94E-828487152ABF}" srcOrd="0" destOrd="0" parTransId="{E7476715-CDC2-4A8F-B5AA-94A741508D88}" sibTransId="{535F4CC0-F14B-4B2B-95F5-3B56803C4559}"/>
    <dgm:cxn modelId="{F7FA020E-07B9-4BFB-9211-52CA01719A7C}" type="presParOf" srcId="{01C41D74-B6FD-4AB0-AC88-B35C7CC4E0FA}" destId="{7411BF07-EEF7-452B-967D-E4A9340384A1}" srcOrd="0"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594E64B-AF52-4037-B6FB-8D88E42F138F}" type="doc">
      <dgm:prSet loTypeId="urn:microsoft.com/office/officeart/2016/7/layout/BasicProcessNew" loCatId="process" qsTypeId="urn:microsoft.com/office/officeart/2005/8/quickstyle/simple5" qsCatId="simple" csTypeId="urn:microsoft.com/office/officeart/2005/8/colors/accent0_3" csCatId="mainScheme" phldr="1"/>
      <dgm:spPr/>
      <dgm:t>
        <a:bodyPr/>
        <a:lstStyle/>
        <a:p>
          <a:endParaRPr lang="en-US"/>
        </a:p>
      </dgm:t>
    </dgm:pt>
    <dgm:pt modelId="{106CF5EA-6D58-4515-A94E-828487152ABF}">
      <dgm:prSet custT="1"/>
      <dgm:spPr>
        <a:solidFill>
          <a:schemeClr val="tx2">
            <a:lumMod val="75000"/>
          </a:schemeClr>
        </a:solidFill>
      </dgm:spPr>
      <dgm:t>
        <a:bodyPr/>
        <a:lstStyle/>
        <a:p>
          <a:pPr algn="l"/>
          <a:r>
            <a:rPr lang="en-IE" sz="2800" b="1" u="none" dirty="0"/>
            <a:t>7) Provision of Stairway Access</a:t>
          </a:r>
        </a:p>
        <a:p>
          <a:pPr algn="l"/>
          <a:r>
            <a:rPr lang="en-IE" sz="2400" dirty="0"/>
            <a:t>The requirement that stairway access should be provided where it is reasonably practicable to do so, particularly where there is a high usage rate and/or where materials or tools need to be carried frequently by hand.</a:t>
          </a:r>
        </a:p>
      </dgm:t>
    </dgm:pt>
    <dgm:pt modelId="{E7476715-CDC2-4A8F-B5AA-94A741508D88}" type="parTrans" cxnId="{5C53B0E1-305F-4223-A4B9-A8AEC49B0418}">
      <dgm:prSet/>
      <dgm:spPr/>
      <dgm:t>
        <a:bodyPr/>
        <a:lstStyle/>
        <a:p>
          <a:pPr algn="l"/>
          <a:endParaRPr lang="en-US"/>
        </a:p>
      </dgm:t>
    </dgm:pt>
    <dgm:pt modelId="{535F4CC0-F14B-4B2B-95F5-3B56803C4559}" type="sibTrans" cxnId="{5C53B0E1-305F-4223-A4B9-A8AEC49B0418}">
      <dgm:prSet/>
      <dgm:spPr/>
      <dgm:t>
        <a:bodyPr/>
        <a:lstStyle/>
        <a:p>
          <a:pPr algn="l"/>
          <a:endParaRPr lang="en-US"/>
        </a:p>
      </dgm:t>
    </dgm:pt>
    <dgm:pt modelId="{294791F0-2CED-42C0-A208-45578ABE343C}" type="pres">
      <dgm:prSet presAssocID="{B594E64B-AF52-4037-B6FB-8D88E42F138F}" presName="Name0" presStyleCnt="0">
        <dgm:presLayoutVars>
          <dgm:dir/>
          <dgm:resizeHandles val="exact"/>
        </dgm:presLayoutVars>
      </dgm:prSet>
      <dgm:spPr/>
    </dgm:pt>
    <dgm:pt modelId="{B3B4B915-6A66-4050-ABEF-8AD577D58FB5}" type="pres">
      <dgm:prSet presAssocID="{106CF5EA-6D58-4515-A94E-828487152ABF}" presName="node" presStyleLbl="node1" presStyleIdx="0" presStyleCnt="1">
        <dgm:presLayoutVars>
          <dgm:bulletEnabled val="1"/>
        </dgm:presLayoutVars>
      </dgm:prSet>
      <dgm:spPr/>
    </dgm:pt>
  </dgm:ptLst>
  <dgm:cxnLst>
    <dgm:cxn modelId="{F9025A94-A4F4-4F6A-9244-F13918BAAA21}" type="presOf" srcId="{106CF5EA-6D58-4515-A94E-828487152ABF}" destId="{B3B4B915-6A66-4050-ABEF-8AD577D58FB5}" srcOrd="0" destOrd="0" presId="urn:microsoft.com/office/officeart/2016/7/layout/BasicProcessNew"/>
    <dgm:cxn modelId="{D11092B2-1307-4A3B-804C-A37E52174588}" type="presOf" srcId="{B594E64B-AF52-4037-B6FB-8D88E42F138F}" destId="{294791F0-2CED-42C0-A208-45578ABE343C}" srcOrd="0" destOrd="0" presId="urn:microsoft.com/office/officeart/2016/7/layout/BasicProcessNew"/>
    <dgm:cxn modelId="{5C53B0E1-305F-4223-A4B9-A8AEC49B0418}" srcId="{B594E64B-AF52-4037-B6FB-8D88E42F138F}" destId="{106CF5EA-6D58-4515-A94E-828487152ABF}" srcOrd="0" destOrd="0" parTransId="{E7476715-CDC2-4A8F-B5AA-94A741508D88}" sibTransId="{535F4CC0-F14B-4B2B-95F5-3B56803C4559}"/>
    <dgm:cxn modelId="{3B939E56-F037-4B58-B88E-6DEAA4F742AB}" type="presParOf" srcId="{294791F0-2CED-42C0-A208-45578ABE343C}" destId="{B3B4B915-6A66-4050-ABEF-8AD577D58FB5}" srcOrd="0"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B6E75-087C-4575-8496-A5985FBB4970}">
      <dsp:nvSpPr>
        <dsp:cNvPr id="0" name=""/>
        <dsp:cNvSpPr/>
      </dsp:nvSpPr>
      <dsp:spPr>
        <a:xfrm>
          <a:off x="0" y="4603"/>
          <a:ext cx="6673890" cy="9804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131FA17-EA20-4628-B49C-34E89868CF12}">
      <dsp:nvSpPr>
        <dsp:cNvPr id="0" name=""/>
        <dsp:cNvSpPr/>
      </dsp:nvSpPr>
      <dsp:spPr>
        <a:xfrm>
          <a:off x="296596" y="225211"/>
          <a:ext cx="539265" cy="5392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FC373FF-EBAD-48AA-AB36-5DFCC799C7F9}">
      <dsp:nvSpPr>
        <dsp:cNvPr id="0" name=""/>
        <dsp:cNvSpPr/>
      </dsp:nvSpPr>
      <dsp:spPr>
        <a:xfrm>
          <a:off x="1132457" y="4603"/>
          <a:ext cx="5541433" cy="980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768" tIns="103768" rIns="103768" bIns="103768" numCol="1" spcCol="1270" anchor="ctr" anchorCtr="0">
          <a:noAutofit/>
        </a:bodyPr>
        <a:lstStyle/>
        <a:p>
          <a:pPr marL="0" lvl="0" indent="0" algn="l" defTabSz="977900">
            <a:lnSpc>
              <a:spcPct val="100000"/>
            </a:lnSpc>
            <a:spcBef>
              <a:spcPct val="0"/>
            </a:spcBef>
            <a:spcAft>
              <a:spcPct val="35000"/>
            </a:spcAft>
            <a:buNone/>
          </a:pPr>
          <a:r>
            <a:rPr lang="en-IE" sz="2200" kern="1200" dirty="0"/>
            <a:t>1) Introductions</a:t>
          </a:r>
          <a:endParaRPr lang="en-US" sz="2200" kern="1200" dirty="0"/>
        </a:p>
      </dsp:txBody>
      <dsp:txXfrm>
        <a:off x="1132457" y="4603"/>
        <a:ext cx="5541433" cy="980482"/>
      </dsp:txXfrm>
    </dsp:sp>
    <dsp:sp modelId="{C4867BD7-225E-4E45-AE53-EDB7B8C6C931}">
      <dsp:nvSpPr>
        <dsp:cNvPr id="0" name=""/>
        <dsp:cNvSpPr/>
      </dsp:nvSpPr>
      <dsp:spPr>
        <a:xfrm>
          <a:off x="0" y="1230206"/>
          <a:ext cx="6673890" cy="9804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EBBC7A5-6B9E-4A8F-932B-34BBBC2467E6}">
      <dsp:nvSpPr>
        <dsp:cNvPr id="0" name=""/>
        <dsp:cNvSpPr/>
      </dsp:nvSpPr>
      <dsp:spPr>
        <a:xfrm>
          <a:off x="296596" y="1450815"/>
          <a:ext cx="539265" cy="5392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A25478D-2B12-4BF0-B351-FE13E54CC79B}">
      <dsp:nvSpPr>
        <dsp:cNvPr id="0" name=""/>
        <dsp:cNvSpPr/>
      </dsp:nvSpPr>
      <dsp:spPr>
        <a:xfrm>
          <a:off x="1132457" y="1230206"/>
          <a:ext cx="5541433" cy="980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768" tIns="103768" rIns="103768" bIns="103768" numCol="1" spcCol="1270" anchor="ctr" anchorCtr="0">
          <a:noAutofit/>
        </a:bodyPr>
        <a:lstStyle/>
        <a:p>
          <a:pPr marL="0" lvl="0" indent="0" algn="l" defTabSz="977900">
            <a:lnSpc>
              <a:spcPct val="100000"/>
            </a:lnSpc>
            <a:spcBef>
              <a:spcPct val="0"/>
            </a:spcBef>
            <a:spcAft>
              <a:spcPct val="35000"/>
            </a:spcAft>
            <a:buNone/>
          </a:pPr>
          <a:r>
            <a:rPr lang="en-IE" sz="2200" kern="1200" dirty="0"/>
            <a:t>2) Purpose of the Code of Practice</a:t>
          </a:r>
          <a:endParaRPr lang="en-US" sz="2200" kern="1200" dirty="0"/>
        </a:p>
      </dsp:txBody>
      <dsp:txXfrm>
        <a:off x="1132457" y="1230206"/>
        <a:ext cx="5541433" cy="980482"/>
      </dsp:txXfrm>
    </dsp:sp>
    <dsp:sp modelId="{A90EC91D-907A-4F83-AAA4-DE697F84306B}">
      <dsp:nvSpPr>
        <dsp:cNvPr id="0" name=""/>
        <dsp:cNvSpPr/>
      </dsp:nvSpPr>
      <dsp:spPr>
        <a:xfrm>
          <a:off x="0" y="2455810"/>
          <a:ext cx="6673890" cy="9804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843E321-AC98-4857-8680-B2AC8212F824}">
      <dsp:nvSpPr>
        <dsp:cNvPr id="0" name=""/>
        <dsp:cNvSpPr/>
      </dsp:nvSpPr>
      <dsp:spPr>
        <a:xfrm>
          <a:off x="296596" y="2676419"/>
          <a:ext cx="539265" cy="5392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F851486-19B0-4448-B2AE-0B20865F2AC5}">
      <dsp:nvSpPr>
        <dsp:cNvPr id="0" name=""/>
        <dsp:cNvSpPr/>
      </dsp:nvSpPr>
      <dsp:spPr>
        <a:xfrm>
          <a:off x="1132457" y="2455810"/>
          <a:ext cx="5541433" cy="980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768" tIns="103768" rIns="103768" bIns="103768" numCol="1" spcCol="1270" anchor="ctr" anchorCtr="0">
          <a:noAutofit/>
        </a:bodyPr>
        <a:lstStyle/>
        <a:p>
          <a:pPr marL="0" lvl="0" indent="0" algn="l" defTabSz="977900">
            <a:lnSpc>
              <a:spcPct val="100000"/>
            </a:lnSpc>
            <a:spcBef>
              <a:spcPct val="0"/>
            </a:spcBef>
            <a:spcAft>
              <a:spcPct val="35000"/>
            </a:spcAft>
            <a:buNone/>
          </a:pPr>
          <a:r>
            <a:rPr lang="en-IE" sz="2200" kern="1200" dirty="0"/>
            <a:t>3) Explanation of Changes to Code of Practice</a:t>
          </a:r>
          <a:endParaRPr lang="en-US" sz="2200" kern="1200" dirty="0"/>
        </a:p>
      </dsp:txBody>
      <dsp:txXfrm>
        <a:off x="1132457" y="2455810"/>
        <a:ext cx="5541433" cy="980482"/>
      </dsp:txXfrm>
    </dsp:sp>
    <dsp:sp modelId="{0DC0E248-6B59-461C-B84B-C0723B380120}">
      <dsp:nvSpPr>
        <dsp:cNvPr id="0" name=""/>
        <dsp:cNvSpPr/>
      </dsp:nvSpPr>
      <dsp:spPr>
        <a:xfrm>
          <a:off x="0" y="3681414"/>
          <a:ext cx="6673890" cy="9804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5D067C4-4075-42E5-BA16-CFEC6C3B10CC}">
      <dsp:nvSpPr>
        <dsp:cNvPr id="0" name=""/>
        <dsp:cNvSpPr/>
      </dsp:nvSpPr>
      <dsp:spPr>
        <a:xfrm>
          <a:off x="296596" y="3902022"/>
          <a:ext cx="539265" cy="5392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EBD60CC-42A4-494F-8D9F-1BBC5EED0B22}">
      <dsp:nvSpPr>
        <dsp:cNvPr id="0" name=""/>
        <dsp:cNvSpPr/>
      </dsp:nvSpPr>
      <dsp:spPr>
        <a:xfrm>
          <a:off x="1132457" y="3681414"/>
          <a:ext cx="5541433" cy="980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768" tIns="103768" rIns="103768" bIns="103768" numCol="1" spcCol="1270" anchor="ctr" anchorCtr="0">
          <a:noAutofit/>
        </a:bodyPr>
        <a:lstStyle/>
        <a:p>
          <a:pPr marL="0" lvl="0" indent="0" algn="l" defTabSz="977900">
            <a:lnSpc>
              <a:spcPct val="100000"/>
            </a:lnSpc>
            <a:spcBef>
              <a:spcPct val="0"/>
            </a:spcBef>
            <a:spcAft>
              <a:spcPct val="35000"/>
            </a:spcAft>
            <a:buNone/>
          </a:pPr>
          <a:r>
            <a:rPr lang="en-IE" sz="2200" kern="1200" dirty="0"/>
            <a:t>4) Implementation of the Code of Practice</a:t>
          </a:r>
          <a:endParaRPr lang="en-US" sz="2200" kern="1200" dirty="0"/>
        </a:p>
      </dsp:txBody>
      <dsp:txXfrm>
        <a:off x="1132457" y="3681414"/>
        <a:ext cx="5541433" cy="980482"/>
      </dsp:txXfrm>
    </dsp:sp>
    <dsp:sp modelId="{B0B0A88D-4AED-41A3-86D0-87D73BB2BBCB}">
      <dsp:nvSpPr>
        <dsp:cNvPr id="0" name=""/>
        <dsp:cNvSpPr/>
      </dsp:nvSpPr>
      <dsp:spPr>
        <a:xfrm>
          <a:off x="0" y="4907017"/>
          <a:ext cx="6673890" cy="9804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FFD0B92-FEC2-4E98-BD91-56DEB47A16E0}">
      <dsp:nvSpPr>
        <dsp:cNvPr id="0" name=""/>
        <dsp:cNvSpPr/>
      </dsp:nvSpPr>
      <dsp:spPr>
        <a:xfrm>
          <a:off x="296596" y="5127626"/>
          <a:ext cx="539265" cy="53926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EC83A99-38AF-44DA-8B4A-12FBD67E6753}">
      <dsp:nvSpPr>
        <dsp:cNvPr id="0" name=""/>
        <dsp:cNvSpPr/>
      </dsp:nvSpPr>
      <dsp:spPr>
        <a:xfrm>
          <a:off x="1132457" y="4907017"/>
          <a:ext cx="5541433" cy="980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768" tIns="103768" rIns="103768" bIns="103768" numCol="1" spcCol="1270" anchor="ctr" anchorCtr="0">
          <a:noAutofit/>
        </a:bodyPr>
        <a:lstStyle/>
        <a:p>
          <a:pPr marL="0" lvl="0" indent="0" algn="l" defTabSz="977900">
            <a:lnSpc>
              <a:spcPct val="100000"/>
            </a:lnSpc>
            <a:spcBef>
              <a:spcPct val="0"/>
            </a:spcBef>
            <a:spcAft>
              <a:spcPct val="35000"/>
            </a:spcAft>
            <a:buNone/>
          </a:pPr>
          <a:r>
            <a:rPr lang="en-IE" sz="2200" kern="1200" dirty="0"/>
            <a:t>5) Opportunity for Questions</a:t>
          </a:r>
          <a:endParaRPr lang="en-US" sz="2200" kern="1200" dirty="0"/>
        </a:p>
      </dsp:txBody>
      <dsp:txXfrm>
        <a:off x="1132457" y="4907017"/>
        <a:ext cx="5541433" cy="9804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4B915-6A66-4050-ABEF-8AD577D58FB5}">
      <dsp:nvSpPr>
        <dsp:cNvPr id="0" name=""/>
        <dsp:cNvSpPr/>
      </dsp:nvSpPr>
      <dsp:spPr>
        <a:xfrm>
          <a:off x="5134" y="0"/>
          <a:ext cx="10505330" cy="4080974"/>
        </a:xfrm>
        <a:prstGeom prst="rect">
          <a:avLst/>
        </a:prstGeom>
        <a:solidFill>
          <a:schemeClr val="tx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244600">
            <a:lnSpc>
              <a:spcPct val="90000"/>
            </a:lnSpc>
            <a:spcBef>
              <a:spcPct val="0"/>
            </a:spcBef>
            <a:spcAft>
              <a:spcPct val="35000"/>
            </a:spcAft>
            <a:buNone/>
          </a:pPr>
          <a:r>
            <a:rPr lang="en-IE" sz="2800" b="1" u="none" kern="1200" dirty="0"/>
            <a:t>8) Hot Works</a:t>
          </a:r>
        </a:p>
        <a:p>
          <a:pPr marL="0" lvl="0" indent="0" algn="l" defTabSz="1244600">
            <a:lnSpc>
              <a:spcPct val="90000"/>
            </a:lnSpc>
            <a:spcBef>
              <a:spcPct val="0"/>
            </a:spcBef>
            <a:spcAft>
              <a:spcPct val="35000"/>
            </a:spcAft>
            <a:buNone/>
          </a:pPr>
          <a:r>
            <a:rPr lang="en-IE" sz="2400" kern="1200" dirty="0"/>
            <a:t>The requirement for using flame retardant sheeting material for sheeting scaffold that will have hot works carried out in or near it, or that is erected near the public.</a:t>
          </a:r>
        </a:p>
      </dsp:txBody>
      <dsp:txXfrm>
        <a:off x="5134" y="0"/>
        <a:ext cx="10505330" cy="40809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4B915-6A66-4050-ABEF-8AD577D58FB5}">
      <dsp:nvSpPr>
        <dsp:cNvPr id="0" name=""/>
        <dsp:cNvSpPr/>
      </dsp:nvSpPr>
      <dsp:spPr>
        <a:xfrm>
          <a:off x="5134" y="0"/>
          <a:ext cx="10505330" cy="4080974"/>
        </a:xfrm>
        <a:prstGeom prst="rect">
          <a:avLst/>
        </a:prstGeom>
        <a:solidFill>
          <a:schemeClr val="tx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244600">
            <a:lnSpc>
              <a:spcPct val="90000"/>
            </a:lnSpc>
            <a:spcBef>
              <a:spcPct val="0"/>
            </a:spcBef>
            <a:spcAft>
              <a:spcPct val="35000"/>
            </a:spcAft>
            <a:buNone/>
          </a:pPr>
          <a:r>
            <a:rPr lang="en-IE" sz="2800" b="1" u="none" kern="1200" dirty="0"/>
            <a:t>9) Protection from High Winds</a:t>
          </a:r>
        </a:p>
        <a:p>
          <a:pPr marL="0" lvl="0" indent="0" algn="l" defTabSz="1244600">
            <a:lnSpc>
              <a:spcPct val="90000"/>
            </a:lnSpc>
            <a:spcBef>
              <a:spcPct val="0"/>
            </a:spcBef>
            <a:spcAft>
              <a:spcPct val="35000"/>
            </a:spcAft>
            <a:buNone/>
          </a:pPr>
          <a:r>
            <a:rPr lang="en-IE" sz="2400" kern="1200" dirty="0"/>
            <a:t>Requirements to ensure all decking boards are adequately secured and emphasis on the risks of displacement of boards due to high winds.</a:t>
          </a:r>
        </a:p>
      </dsp:txBody>
      <dsp:txXfrm>
        <a:off x="5134" y="0"/>
        <a:ext cx="10505330" cy="408097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4B915-6A66-4050-ABEF-8AD577D58FB5}">
      <dsp:nvSpPr>
        <dsp:cNvPr id="0" name=""/>
        <dsp:cNvSpPr/>
      </dsp:nvSpPr>
      <dsp:spPr>
        <a:xfrm>
          <a:off x="5134" y="0"/>
          <a:ext cx="10505330" cy="4080974"/>
        </a:xfrm>
        <a:prstGeom prst="rect">
          <a:avLst/>
        </a:prstGeom>
        <a:solidFill>
          <a:schemeClr val="tx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244600">
            <a:lnSpc>
              <a:spcPct val="90000"/>
            </a:lnSpc>
            <a:spcBef>
              <a:spcPct val="0"/>
            </a:spcBef>
            <a:spcAft>
              <a:spcPct val="35000"/>
            </a:spcAft>
            <a:buNone/>
          </a:pPr>
          <a:r>
            <a:rPr lang="en-IE" sz="2800" b="1" u="none" kern="1200" dirty="0"/>
            <a:t>10) Reduction in Maximum Gap</a:t>
          </a:r>
        </a:p>
        <a:p>
          <a:pPr marL="0" lvl="0" indent="0" algn="l" defTabSz="1244600">
            <a:lnSpc>
              <a:spcPct val="90000"/>
            </a:lnSpc>
            <a:spcBef>
              <a:spcPct val="0"/>
            </a:spcBef>
            <a:spcAft>
              <a:spcPct val="35000"/>
            </a:spcAft>
            <a:buNone/>
          </a:pPr>
          <a:r>
            <a:rPr lang="en-IE" sz="2400" kern="1200" dirty="0"/>
            <a:t>Reduction of maximum gap between scaffold deck and the structure from 300mm to 225mm.</a:t>
          </a:r>
        </a:p>
      </dsp:txBody>
      <dsp:txXfrm>
        <a:off x="5134" y="0"/>
        <a:ext cx="10505330" cy="408097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4B915-6A66-4050-ABEF-8AD577D58FB5}">
      <dsp:nvSpPr>
        <dsp:cNvPr id="0" name=""/>
        <dsp:cNvSpPr/>
      </dsp:nvSpPr>
      <dsp:spPr>
        <a:xfrm>
          <a:off x="5134" y="0"/>
          <a:ext cx="10505330" cy="1911197"/>
        </a:xfrm>
        <a:prstGeom prst="rect">
          <a:avLst/>
        </a:prstGeom>
        <a:solidFill>
          <a:schemeClr val="tx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244600">
            <a:lnSpc>
              <a:spcPct val="90000"/>
            </a:lnSpc>
            <a:spcBef>
              <a:spcPct val="0"/>
            </a:spcBef>
            <a:spcAft>
              <a:spcPct val="35000"/>
            </a:spcAft>
            <a:buNone/>
          </a:pPr>
          <a:r>
            <a:rPr lang="en-IE" sz="2800" b="1" u="none" kern="1200" dirty="0"/>
            <a:t>11) Storage &amp; Inspection of Scaffold Boards</a:t>
          </a:r>
        </a:p>
        <a:p>
          <a:pPr marL="0" lvl="0" indent="0" algn="l" defTabSz="1244600">
            <a:lnSpc>
              <a:spcPct val="90000"/>
            </a:lnSpc>
            <a:spcBef>
              <a:spcPct val="0"/>
            </a:spcBef>
            <a:spcAft>
              <a:spcPct val="35000"/>
            </a:spcAft>
            <a:buNone/>
          </a:pPr>
          <a:r>
            <a:rPr lang="en-IE" sz="2400" kern="1200" dirty="0"/>
            <a:t>Requirements for the inspection of decking boards for defects and for the correct storing of timber boards when not in use.</a:t>
          </a:r>
        </a:p>
      </dsp:txBody>
      <dsp:txXfrm>
        <a:off x="5134" y="0"/>
        <a:ext cx="10505330" cy="191119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4B915-6A66-4050-ABEF-8AD577D58FB5}">
      <dsp:nvSpPr>
        <dsp:cNvPr id="0" name=""/>
        <dsp:cNvSpPr/>
      </dsp:nvSpPr>
      <dsp:spPr>
        <a:xfrm>
          <a:off x="5134" y="0"/>
          <a:ext cx="10505330" cy="4080974"/>
        </a:xfrm>
        <a:prstGeom prst="rect">
          <a:avLst/>
        </a:prstGeom>
        <a:solidFill>
          <a:schemeClr val="tx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244600">
            <a:lnSpc>
              <a:spcPct val="90000"/>
            </a:lnSpc>
            <a:spcBef>
              <a:spcPct val="0"/>
            </a:spcBef>
            <a:spcAft>
              <a:spcPct val="35000"/>
            </a:spcAft>
            <a:buNone/>
          </a:pPr>
          <a:r>
            <a:rPr lang="en-IE" sz="2800" b="1" i="0" u="none" kern="1200" dirty="0"/>
            <a:t>12) </a:t>
          </a:r>
          <a:r>
            <a:rPr lang="en-IE" sz="2800" b="1" i="0" kern="1200" dirty="0"/>
            <a:t>Training of Persons Inspecting Scaffolding</a:t>
          </a:r>
        </a:p>
      </dsp:txBody>
      <dsp:txXfrm>
        <a:off x="5134" y="0"/>
        <a:ext cx="10505330" cy="408097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4B915-6A66-4050-ABEF-8AD577D58FB5}">
      <dsp:nvSpPr>
        <dsp:cNvPr id="0" name=""/>
        <dsp:cNvSpPr/>
      </dsp:nvSpPr>
      <dsp:spPr>
        <a:xfrm>
          <a:off x="5134" y="0"/>
          <a:ext cx="10505330" cy="4080974"/>
        </a:xfrm>
        <a:prstGeom prst="rect">
          <a:avLst/>
        </a:prstGeom>
        <a:solidFill>
          <a:schemeClr val="tx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244600">
            <a:lnSpc>
              <a:spcPct val="90000"/>
            </a:lnSpc>
            <a:spcBef>
              <a:spcPct val="0"/>
            </a:spcBef>
            <a:spcAft>
              <a:spcPct val="35000"/>
            </a:spcAft>
            <a:buNone/>
          </a:pPr>
          <a:r>
            <a:rPr lang="en-IE" sz="2800" b="1" u="none" kern="1200" dirty="0"/>
            <a:t>13) Updates from Legislation &amp; Standards</a:t>
          </a:r>
          <a:endParaRPr lang="en-IE" sz="2800" kern="1200" dirty="0"/>
        </a:p>
        <a:p>
          <a:pPr marL="0" lvl="0" indent="0" algn="l" defTabSz="1244600">
            <a:lnSpc>
              <a:spcPct val="90000"/>
            </a:lnSpc>
            <a:spcBef>
              <a:spcPct val="0"/>
            </a:spcBef>
            <a:spcAft>
              <a:spcPct val="35000"/>
            </a:spcAft>
            <a:buNone/>
          </a:pPr>
          <a:r>
            <a:rPr lang="en-IE" sz="2400" kern="1200" dirty="0"/>
            <a:t>Technical updates with regards to references to current legislation and standards</a:t>
          </a:r>
        </a:p>
      </dsp:txBody>
      <dsp:txXfrm>
        <a:off x="5134" y="0"/>
        <a:ext cx="10505330" cy="408097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4B915-6A66-4050-ABEF-8AD577D58FB5}">
      <dsp:nvSpPr>
        <dsp:cNvPr id="0" name=""/>
        <dsp:cNvSpPr/>
      </dsp:nvSpPr>
      <dsp:spPr>
        <a:xfrm>
          <a:off x="5134" y="0"/>
          <a:ext cx="10505330" cy="4080974"/>
        </a:xfrm>
        <a:prstGeom prst="rect">
          <a:avLst/>
        </a:prstGeom>
        <a:solidFill>
          <a:schemeClr val="tx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244600">
            <a:lnSpc>
              <a:spcPct val="90000"/>
            </a:lnSpc>
            <a:spcBef>
              <a:spcPct val="0"/>
            </a:spcBef>
            <a:spcAft>
              <a:spcPct val="35000"/>
            </a:spcAft>
            <a:buNone/>
          </a:pPr>
          <a:r>
            <a:rPr lang="en-IE" sz="2800" b="1" u="none" kern="1200" dirty="0"/>
            <a:t>14) Amended GA3 Form</a:t>
          </a:r>
          <a:endParaRPr lang="en-IE" sz="2800" kern="1200" dirty="0"/>
        </a:p>
        <a:p>
          <a:pPr marL="0" lvl="0" indent="0" algn="l" defTabSz="1244600">
            <a:lnSpc>
              <a:spcPct val="90000"/>
            </a:lnSpc>
            <a:spcBef>
              <a:spcPct val="0"/>
            </a:spcBef>
            <a:spcAft>
              <a:spcPct val="35000"/>
            </a:spcAft>
            <a:buNone/>
          </a:pPr>
          <a:r>
            <a:rPr lang="en-IE" sz="2400" kern="1200" dirty="0"/>
            <a:t>Provision of new template GA3 form for scaffolds incorporating ‘in-use’ checklist</a:t>
          </a:r>
        </a:p>
      </dsp:txBody>
      <dsp:txXfrm>
        <a:off x="5134" y="0"/>
        <a:ext cx="10505330" cy="408097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E6844-F66E-441B-943D-BEE6C4C86903}">
      <dsp:nvSpPr>
        <dsp:cNvPr id="0" name=""/>
        <dsp:cNvSpPr/>
      </dsp:nvSpPr>
      <dsp:spPr>
        <a:xfrm>
          <a:off x="0" y="1667"/>
          <a:ext cx="3363974" cy="341228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E" sz="2700" b="1" u="none" kern="1200" dirty="0"/>
            <a:t>15) New Illustrations</a:t>
          </a:r>
          <a:endParaRPr lang="en-IE" sz="2700" kern="1200" dirty="0"/>
        </a:p>
        <a:p>
          <a:pPr marL="0" lvl="0" indent="0" algn="ctr" defTabSz="1200150">
            <a:lnSpc>
              <a:spcPct val="90000"/>
            </a:lnSpc>
            <a:spcBef>
              <a:spcPct val="0"/>
            </a:spcBef>
            <a:spcAft>
              <a:spcPct val="35000"/>
            </a:spcAft>
            <a:buNone/>
          </a:pPr>
          <a:r>
            <a:rPr lang="en-IE" sz="2700" kern="1200" dirty="0"/>
            <a:t>Some illustrations were removed and replaced in the latest Code of Practice to reflect recent changes.</a:t>
          </a:r>
        </a:p>
      </dsp:txBody>
      <dsp:txXfrm>
        <a:off x="98527" y="100194"/>
        <a:ext cx="3166920" cy="32152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E684A-33B2-4ABC-A960-3D1D82363496}">
      <dsp:nvSpPr>
        <dsp:cNvPr id="0" name=""/>
        <dsp:cNvSpPr/>
      </dsp:nvSpPr>
      <dsp:spPr>
        <a:xfrm>
          <a:off x="901" y="266020"/>
          <a:ext cx="4377749" cy="4377749"/>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r>
            <a:rPr lang="en-IE" sz="2400" kern="1200" dirty="0"/>
            <a:t>This Code of Practice came into effect on 1</a:t>
          </a:r>
          <a:r>
            <a:rPr lang="en-IE" sz="2400" kern="1200" baseline="30000" dirty="0"/>
            <a:t>st</a:t>
          </a:r>
          <a:r>
            <a:rPr lang="en-IE" sz="2400" kern="1200" dirty="0"/>
            <a:t> January 2019, replacing the Code of Practice for Access and Working Scaffolds issued by the Health and Safety Authority in 2009.</a:t>
          </a:r>
          <a:endParaRPr lang="en-US" sz="2400" kern="1200" dirty="0"/>
        </a:p>
      </dsp:txBody>
      <dsp:txXfrm>
        <a:off x="642007" y="907126"/>
        <a:ext cx="3095537" cy="3095537"/>
      </dsp:txXfrm>
    </dsp:sp>
    <dsp:sp modelId="{D77FC268-AC56-41B0-8A89-FF833DDD9F97}">
      <dsp:nvSpPr>
        <dsp:cNvPr id="0" name=""/>
        <dsp:cNvSpPr/>
      </dsp:nvSpPr>
      <dsp:spPr>
        <a:xfrm rot="5400000">
          <a:off x="4739815" y="1874843"/>
          <a:ext cx="1532212" cy="1160103"/>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DBC218A-B25F-409D-81FA-D3201677C35A}">
      <dsp:nvSpPr>
        <dsp:cNvPr id="0" name=""/>
        <dsp:cNvSpPr/>
      </dsp:nvSpPr>
      <dsp:spPr>
        <a:xfrm>
          <a:off x="6567525" y="266020"/>
          <a:ext cx="4405416" cy="4377749"/>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l" defTabSz="1000125">
            <a:lnSpc>
              <a:spcPct val="90000"/>
            </a:lnSpc>
            <a:spcBef>
              <a:spcPct val="0"/>
            </a:spcBef>
            <a:spcAft>
              <a:spcPct val="35000"/>
            </a:spcAft>
            <a:buNone/>
          </a:pPr>
          <a:r>
            <a:rPr lang="en-IE" sz="2250" kern="1200" dirty="0"/>
            <a:t>This followed public consultation, including the Construction Safety Partnership Advisory Committee (CSPAC), the CIF, the National Association of Scaffolding and Access Contractors (NASAC) and the Irish Congress of Trade Unions.</a:t>
          </a:r>
          <a:endParaRPr lang="en-US" sz="2250" kern="1200" dirty="0"/>
        </a:p>
      </dsp:txBody>
      <dsp:txXfrm>
        <a:off x="7212683" y="907126"/>
        <a:ext cx="3115100" cy="30955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4B915-6A66-4050-ABEF-8AD577D58FB5}">
      <dsp:nvSpPr>
        <dsp:cNvPr id="0" name=""/>
        <dsp:cNvSpPr/>
      </dsp:nvSpPr>
      <dsp:spPr>
        <a:xfrm>
          <a:off x="5134" y="0"/>
          <a:ext cx="10505330" cy="4080974"/>
        </a:xfrm>
        <a:prstGeom prst="rect">
          <a:avLst/>
        </a:prstGeom>
        <a:solidFill>
          <a:schemeClr val="tx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244600">
            <a:lnSpc>
              <a:spcPct val="90000"/>
            </a:lnSpc>
            <a:spcBef>
              <a:spcPct val="0"/>
            </a:spcBef>
            <a:spcAft>
              <a:spcPct val="35000"/>
            </a:spcAft>
            <a:buNone/>
          </a:pPr>
          <a:r>
            <a:rPr lang="en-IE" sz="2800" b="1" u="none" kern="1200" dirty="0"/>
            <a:t>1) All scaffolding requires a design:</a:t>
          </a:r>
        </a:p>
        <a:p>
          <a:pPr marL="0" lvl="0" indent="0" algn="l" defTabSz="1244600">
            <a:lnSpc>
              <a:spcPct val="90000"/>
            </a:lnSpc>
            <a:spcBef>
              <a:spcPct val="0"/>
            </a:spcBef>
            <a:spcAft>
              <a:spcPct val="35000"/>
            </a:spcAft>
            <a:buNone/>
          </a:pPr>
          <a:r>
            <a:rPr lang="en-IE" sz="2400" kern="1200" dirty="0"/>
            <a:t>This requirement includes allowance for proprietary system scaffolding manufacturer’s designs to be used for standard configurations (and other standard designs, such as TG20), to be used as appropriate). </a:t>
          </a:r>
        </a:p>
      </dsp:txBody>
      <dsp:txXfrm>
        <a:off x="5134" y="0"/>
        <a:ext cx="10505330" cy="40809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6F530-F348-4C62-8438-75047466EE19}">
      <dsp:nvSpPr>
        <dsp:cNvPr id="0" name=""/>
        <dsp:cNvSpPr/>
      </dsp:nvSpPr>
      <dsp:spPr>
        <a:xfrm>
          <a:off x="0" y="365379"/>
          <a:ext cx="10515600" cy="3350214"/>
        </a:xfrm>
        <a:prstGeom prst="roundRect">
          <a:avLst>
            <a:gd name="adj" fmla="val 10000"/>
          </a:avLst>
        </a:prstGeom>
        <a:solidFill>
          <a:schemeClr val="tx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E" sz="2800" b="1" kern="1200" dirty="0"/>
            <a:t>2) Consider Scaffold Design &amp; Co-ordinate with Designers:</a:t>
          </a:r>
        </a:p>
        <a:p>
          <a:pPr marL="0" lvl="0" indent="0" algn="l" defTabSz="1244600">
            <a:lnSpc>
              <a:spcPct val="90000"/>
            </a:lnSpc>
            <a:spcBef>
              <a:spcPct val="0"/>
            </a:spcBef>
            <a:spcAft>
              <a:spcPct val="35000"/>
            </a:spcAft>
            <a:buNone/>
          </a:pPr>
          <a:r>
            <a:rPr lang="en-IE" sz="2400" kern="1200" dirty="0"/>
            <a:t>An increased emphasis on the requirement to identify if a bespoke design scaffold is necessary at the earliest possible stage of a project and for the Project Supervisor Design Process to co-ordinate this temporary works design with the permanent works designer.</a:t>
          </a:r>
          <a:endParaRPr lang="en-US" sz="2400" kern="1200" dirty="0"/>
        </a:p>
      </dsp:txBody>
      <dsp:txXfrm>
        <a:off x="98124" y="463503"/>
        <a:ext cx="10319352" cy="31539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C792C-629C-45EF-AC8E-ED6E61D51A16}">
      <dsp:nvSpPr>
        <dsp:cNvPr id="0" name=""/>
        <dsp:cNvSpPr/>
      </dsp:nvSpPr>
      <dsp:spPr>
        <a:xfrm>
          <a:off x="0" y="415483"/>
          <a:ext cx="10515600" cy="3250006"/>
        </a:xfrm>
        <a:prstGeom prst="roundRect">
          <a:avLst>
            <a:gd name="adj" fmla="val 10000"/>
          </a:avLst>
        </a:prstGeom>
        <a:solidFill>
          <a:schemeClr val="tx2">
            <a:lumMod val="75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100000"/>
            </a:lnSpc>
            <a:spcBef>
              <a:spcPct val="0"/>
            </a:spcBef>
            <a:spcAft>
              <a:spcPct val="35000"/>
            </a:spcAft>
            <a:buNone/>
          </a:pPr>
          <a:r>
            <a:rPr lang="en-IE" sz="2800" b="1" kern="1200" dirty="0"/>
            <a:t>3) Role of Temporary Works Coordinator</a:t>
          </a:r>
        </a:p>
        <a:p>
          <a:pPr marL="0" lvl="0" indent="0" algn="l" defTabSz="1244600">
            <a:lnSpc>
              <a:spcPct val="100000"/>
            </a:lnSpc>
            <a:spcBef>
              <a:spcPct val="0"/>
            </a:spcBef>
            <a:spcAft>
              <a:spcPct val="35000"/>
            </a:spcAft>
            <a:buNone/>
          </a:pPr>
          <a:r>
            <a:rPr lang="en-IE" sz="2400" kern="1200" dirty="0"/>
            <a:t>Introduction of the Temporary Works Coordinator to assist the project supervisors in their duties including helping effective communication and co-ordination between the PSDP, designers, the PSCS and the contractors involved in the temporary works/scaffolders.</a:t>
          </a:r>
          <a:endParaRPr lang="en-US" sz="2400" kern="1200" dirty="0"/>
        </a:p>
      </dsp:txBody>
      <dsp:txXfrm>
        <a:off x="95189" y="510672"/>
        <a:ext cx="10325222" cy="30596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AC124-C3AF-408D-B526-252F0FC76909}">
      <dsp:nvSpPr>
        <dsp:cNvPr id="0" name=""/>
        <dsp:cNvSpPr/>
      </dsp:nvSpPr>
      <dsp:spPr>
        <a:xfrm>
          <a:off x="0" y="428012"/>
          <a:ext cx="10515600" cy="3224948"/>
        </a:xfrm>
        <a:prstGeom prst="roundRect">
          <a:avLst>
            <a:gd name="adj" fmla="val 10000"/>
          </a:avLst>
        </a:prstGeom>
        <a:solidFill>
          <a:schemeClr val="tx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tabLst/>
          </a:pPr>
          <a:r>
            <a:rPr lang="en-IE" sz="2800" b="1" kern="1200" dirty="0"/>
            <a:t>4) Select Collective Protection Measures </a:t>
          </a:r>
        </a:p>
        <a:p>
          <a:pPr marL="0" lvl="0" indent="0" algn="l" defTabSz="1244600">
            <a:lnSpc>
              <a:spcPct val="90000"/>
            </a:lnSpc>
            <a:spcBef>
              <a:spcPct val="0"/>
            </a:spcBef>
            <a:spcAft>
              <a:spcPct val="35000"/>
            </a:spcAft>
            <a:buNone/>
            <a:tabLst/>
          </a:pPr>
          <a:r>
            <a:rPr lang="en-IE" sz="2400" kern="1200" dirty="0"/>
            <a:t>Further requirements for prioritising collective protection measures for scaffolders while erecting, modifying and dismantling scaffolding. The use of leading guard rails and scaffold step systems is introduced and the removal of the previous allowance for scaffolders to work off partially boarded decks.</a:t>
          </a:r>
          <a:endParaRPr lang="en-US" sz="2400" kern="1200" dirty="0"/>
        </a:p>
      </dsp:txBody>
      <dsp:txXfrm>
        <a:off x="94456" y="522468"/>
        <a:ext cx="10326688" cy="30360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05074-AF33-4B9C-B406-F6232888FE23}">
      <dsp:nvSpPr>
        <dsp:cNvPr id="0" name=""/>
        <dsp:cNvSpPr/>
      </dsp:nvSpPr>
      <dsp:spPr>
        <a:xfrm>
          <a:off x="0" y="365379"/>
          <a:ext cx="10515600" cy="3350214"/>
        </a:xfrm>
        <a:prstGeom prst="roundRect">
          <a:avLst>
            <a:gd name="adj" fmla="val 10000"/>
          </a:avLst>
        </a:prstGeom>
        <a:solidFill>
          <a:schemeClr val="tx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E" sz="2800" b="1" kern="1200" dirty="0"/>
            <a:t>5) Loading Bays</a:t>
          </a:r>
          <a:r>
            <a:rPr lang="en-IE" sz="2300" kern="1200" dirty="0"/>
            <a:t> </a:t>
          </a:r>
        </a:p>
        <a:p>
          <a:pPr marL="0" lvl="0" indent="0" algn="l" defTabSz="1244600">
            <a:lnSpc>
              <a:spcPct val="90000"/>
            </a:lnSpc>
            <a:spcBef>
              <a:spcPct val="0"/>
            </a:spcBef>
            <a:spcAft>
              <a:spcPct val="35000"/>
            </a:spcAft>
            <a:buNone/>
          </a:pPr>
          <a:r>
            <a:rPr lang="en-IE" sz="2400" kern="1200" dirty="0"/>
            <a:t>The removal of allowance for a non-scaffolder to remove handrails under certain circumstances such as when loading materials, and the emphasis on providing appropriate gate systems at loading bays that maintain edge protection to workers during loading operations.</a:t>
          </a:r>
          <a:endParaRPr lang="en-US" sz="2400" kern="1200" dirty="0"/>
        </a:p>
      </dsp:txBody>
      <dsp:txXfrm>
        <a:off x="98124" y="463503"/>
        <a:ext cx="10319352" cy="31539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1BF07-EEF7-452B-967D-E4A9340384A1}">
      <dsp:nvSpPr>
        <dsp:cNvPr id="0" name=""/>
        <dsp:cNvSpPr/>
      </dsp:nvSpPr>
      <dsp:spPr>
        <a:xfrm>
          <a:off x="5134" y="0"/>
          <a:ext cx="10505330" cy="4080974"/>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244600">
            <a:lnSpc>
              <a:spcPct val="90000"/>
            </a:lnSpc>
            <a:spcBef>
              <a:spcPct val="0"/>
            </a:spcBef>
            <a:spcAft>
              <a:spcPct val="35000"/>
            </a:spcAft>
            <a:buNone/>
          </a:pPr>
          <a:r>
            <a:rPr lang="en-IE" sz="2800" b="1" u="none" kern="1200" dirty="0"/>
            <a:t>6) Precautions when Erecting, Modifying &amp; Dismantling Scaffolding</a:t>
          </a:r>
        </a:p>
        <a:p>
          <a:pPr marL="0" lvl="0" indent="0" algn="l" defTabSz="1244600">
            <a:lnSpc>
              <a:spcPct val="90000"/>
            </a:lnSpc>
            <a:spcBef>
              <a:spcPct val="0"/>
            </a:spcBef>
            <a:spcAft>
              <a:spcPct val="35000"/>
            </a:spcAft>
            <a:buNone/>
          </a:pPr>
          <a:r>
            <a:rPr lang="en-IE" sz="2400" kern="1200" dirty="0"/>
            <a:t>Further requirements for prioritising collective protection measures for scaffolders while erecting, modifying and dismantling scaffolding. </a:t>
          </a:r>
        </a:p>
        <a:p>
          <a:pPr marL="0" lvl="0" indent="0" algn="l" defTabSz="1244600">
            <a:lnSpc>
              <a:spcPct val="90000"/>
            </a:lnSpc>
            <a:spcBef>
              <a:spcPct val="0"/>
            </a:spcBef>
            <a:spcAft>
              <a:spcPct val="35000"/>
            </a:spcAft>
            <a:buNone/>
          </a:pPr>
          <a:endParaRPr lang="en-IE" sz="1800" kern="1200" dirty="0"/>
        </a:p>
        <a:p>
          <a:pPr marL="0" lvl="0" indent="0" algn="l" defTabSz="1244600">
            <a:lnSpc>
              <a:spcPct val="90000"/>
            </a:lnSpc>
            <a:spcBef>
              <a:spcPct val="0"/>
            </a:spcBef>
            <a:spcAft>
              <a:spcPct val="35000"/>
            </a:spcAft>
            <a:buNone/>
          </a:pPr>
          <a:r>
            <a:rPr lang="en-IE" sz="2400" kern="1200" dirty="0"/>
            <a:t>The use of leading guard rails and scaffold step systems is introduced and the removal of the previous allowance for scaffolders to work off partially boarded decks.</a:t>
          </a:r>
        </a:p>
      </dsp:txBody>
      <dsp:txXfrm>
        <a:off x="5134" y="0"/>
        <a:ext cx="10505330" cy="40809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4B915-6A66-4050-ABEF-8AD577D58FB5}">
      <dsp:nvSpPr>
        <dsp:cNvPr id="0" name=""/>
        <dsp:cNvSpPr/>
      </dsp:nvSpPr>
      <dsp:spPr>
        <a:xfrm>
          <a:off x="5134" y="0"/>
          <a:ext cx="10505330" cy="4080974"/>
        </a:xfrm>
        <a:prstGeom prst="rect">
          <a:avLst/>
        </a:prstGeom>
        <a:solidFill>
          <a:schemeClr val="tx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244600">
            <a:lnSpc>
              <a:spcPct val="90000"/>
            </a:lnSpc>
            <a:spcBef>
              <a:spcPct val="0"/>
            </a:spcBef>
            <a:spcAft>
              <a:spcPct val="35000"/>
            </a:spcAft>
            <a:buNone/>
          </a:pPr>
          <a:r>
            <a:rPr lang="en-IE" sz="2800" b="1" u="none" kern="1200" dirty="0"/>
            <a:t>7) Provision of Stairway Access</a:t>
          </a:r>
        </a:p>
        <a:p>
          <a:pPr marL="0" lvl="0" indent="0" algn="l" defTabSz="1244600">
            <a:lnSpc>
              <a:spcPct val="90000"/>
            </a:lnSpc>
            <a:spcBef>
              <a:spcPct val="0"/>
            </a:spcBef>
            <a:spcAft>
              <a:spcPct val="35000"/>
            </a:spcAft>
            <a:buNone/>
          </a:pPr>
          <a:r>
            <a:rPr lang="en-IE" sz="2400" kern="1200" dirty="0"/>
            <a:t>The requirement that stairway access should be provided where it is reasonably practicable to do so, particularly where there is a high usage rate and/or where materials or tools need to be carried frequently by hand.</a:t>
          </a:r>
        </a:p>
      </dsp:txBody>
      <dsp:txXfrm>
        <a:off x="5134" y="0"/>
        <a:ext cx="10505330" cy="408097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F20DF-B55E-416B-8704-2CDB144436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BCAE8A21-E165-48A0-B1F6-AA74413AC8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C6776712-F46A-4682-BCA7-118C12E65815}"/>
              </a:ext>
            </a:extLst>
          </p:cNvPr>
          <p:cNvSpPr>
            <a:spLocks noGrp="1"/>
          </p:cNvSpPr>
          <p:nvPr>
            <p:ph type="dt" sz="half" idx="10"/>
          </p:nvPr>
        </p:nvSpPr>
        <p:spPr/>
        <p:txBody>
          <a:bodyPr/>
          <a:lstStyle/>
          <a:p>
            <a:fld id="{96759180-5FDB-4572-B3E0-AC2477B0A200}" type="datetimeFigureOut">
              <a:rPr lang="en-IE" smtClean="0"/>
              <a:t>20/02/2019</a:t>
            </a:fld>
            <a:endParaRPr lang="en-IE" dirty="0"/>
          </a:p>
        </p:txBody>
      </p:sp>
      <p:sp>
        <p:nvSpPr>
          <p:cNvPr id="5" name="Footer Placeholder 4">
            <a:extLst>
              <a:ext uri="{FF2B5EF4-FFF2-40B4-BE49-F238E27FC236}">
                <a16:creationId xmlns:a16="http://schemas.microsoft.com/office/drawing/2014/main" id="{53ACA33C-C7C9-44BD-A77A-5355AE1A3692}"/>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8D4FFCD6-9780-483F-94EF-16D5293C7A4A}"/>
              </a:ext>
            </a:extLst>
          </p:cNvPr>
          <p:cNvSpPr>
            <a:spLocks noGrp="1"/>
          </p:cNvSpPr>
          <p:nvPr>
            <p:ph type="sldNum" sz="quarter" idx="12"/>
          </p:nvPr>
        </p:nvSpPr>
        <p:spPr/>
        <p:txBody>
          <a:bodyPr/>
          <a:lstStyle/>
          <a:p>
            <a:fld id="{FB5222A3-A9B0-4C10-ADFE-340F895DCE45}" type="slidenum">
              <a:rPr lang="en-IE" smtClean="0"/>
              <a:t>‹#›</a:t>
            </a:fld>
            <a:endParaRPr lang="en-IE" dirty="0"/>
          </a:p>
        </p:txBody>
      </p:sp>
    </p:spTree>
    <p:extLst>
      <p:ext uri="{BB962C8B-B14F-4D97-AF65-F5344CB8AC3E}">
        <p14:creationId xmlns:p14="http://schemas.microsoft.com/office/powerpoint/2010/main" val="1653261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8B921-24CE-498D-B864-007F06DBE9DD}"/>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8FFF6B9-CD57-4A0A-A9C2-7D0F4584F9A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20D9D39-2C8A-43C9-851F-D6DC6FD22F39}"/>
              </a:ext>
            </a:extLst>
          </p:cNvPr>
          <p:cNvSpPr>
            <a:spLocks noGrp="1"/>
          </p:cNvSpPr>
          <p:nvPr>
            <p:ph type="dt" sz="half" idx="10"/>
          </p:nvPr>
        </p:nvSpPr>
        <p:spPr/>
        <p:txBody>
          <a:bodyPr/>
          <a:lstStyle/>
          <a:p>
            <a:fld id="{96759180-5FDB-4572-B3E0-AC2477B0A200}" type="datetimeFigureOut">
              <a:rPr lang="en-IE" smtClean="0"/>
              <a:t>20/02/2019</a:t>
            </a:fld>
            <a:endParaRPr lang="en-IE" dirty="0"/>
          </a:p>
        </p:txBody>
      </p:sp>
      <p:sp>
        <p:nvSpPr>
          <p:cNvPr id="5" name="Footer Placeholder 4">
            <a:extLst>
              <a:ext uri="{FF2B5EF4-FFF2-40B4-BE49-F238E27FC236}">
                <a16:creationId xmlns:a16="http://schemas.microsoft.com/office/drawing/2014/main" id="{938E7FCB-CA11-4808-A9F1-118D5CD7E4C8}"/>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C33F6E6A-D1CE-45E7-B377-57A2DCBE23B7}"/>
              </a:ext>
            </a:extLst>
          </p:cNvPr>
          <p:cNvSpPr>
            <a:spLocks noGrp="1"/>
          </p:cNvSpPr>
          <p:nvPr>
            <p:ph type="sldNum" sz="quarter" idx="12"/>
          </p:nvPr>
        </p:nvSpPr>
        <p:spPr/>
        <p:txBody>
          <a:bodyPr/>
          <a:lstStyle/>
          <a:p>
            <a:fld id="{FB5222A3-A9B0-4C10-ADFE-340F895DCE45}" type="slidenum">
              <a:rPr lang="en-IE" smtClean="0"/>
              <a:t>‹#›</a:t>
            </a:fld>
            <a:endParaRPr lang="en-IE" dirty="0"/>
          </a:p>
        </p:txBody>
      </p:sp>
    </p:spTree>
    <p:extLst>
      <p:ext uri="{BB962C8B-B14F-4D97-AF65-F5344CB8AC3E}">
        <p14:creationId xmlns:p14="http://schemas.microsoft.com/office/powerpoint/2010/main" val="674720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1954CD-FABE-4083-9AC2-FED59083CD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2C220ADE-227D-4469-A3CD-C0599B1BE5F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F6EDD51-12D5-4FBB-A56B-51CC007E1818}"/>
              </a:ext>
            </a:extLst>
          </p:cNvPr>
          <p:cNvSpPr>
            <a:spLocks noGrp="1"/>
          </p:cNvSpPr>
          <p:nvPr>
            <p:ph type="dt" sz="half" idx="10"/>
          </p:nvPr>
        </p:nvSpPr>
        <p:spPr/>
        <p:txBody>
          <a:bodyPr/>
          <a:lstStyle/>
          <a:p>
            <a:fld id="{96759180-5FDB-4572-B3E0-AC2477B0A200}" type="datetimeFigureOut">
              <a:rPr lang="en-IE" smtClean="0"/>
              <a:t>20/02/2019</a:t>
            </a:fld>
            <a:endParaRPr lang="en-IE" dirty="0"/>
          </a:p>
        </p:txBody>
      </p:sp>
      <p:sp>
        <p:nvSpPr>
          <p:cNvPr id="5" name="Footer Placeholder 4">
            <a:extLst>
              <a:ext uri="{FF2B5EF4-FFF2-40B4-BE49-F238E27FC236}">
                <a16:creationId xmlns:a16="http://schemas.microsoft.com/office/drawing/2014/main" id="{7E8234F9-EB02-4A72-8C4F-45799A90D0BC}"/>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A81A67F3-76EA-4A52-95A0-A9B9978D90B9}"/>
              </a:ext>
            </a:extLst>
          </p:cNvPr>
          <p:cNvSpPr>
            <a:spLocks noGrp="1"/>
          </p:cNvSpPr>
          <p:nvPr>
            <p:ph type="sldNum" sz="quarter" idx="12"/>
          </p:nvPr>
        </p:nvSpPr>
        <p:spPr/>
        <p:txBody>
          <a:bodyPr/>
          <a:lstStyle/>
          <a:p>
            <a:fld id="{FB5222A3-A9B0-4C10-ADFE-340F895DCE45}" type="slidenum">
              <a:rPr lang="en-IE" smtClean="0"/>
              <a:t>‹#›</a:t>
            </a:fld>
            <a:endParaRPr lang="en-IE" dirty="0"/>
          </a:p>
        </p:txBody>
      </p:sp>
    </p:spTree>
    <p:extLst>
      <p:ext uri="{BB962C8B-B14F-4D97-AF65-F5344CB8AC3E}">
        <p14:creationId xmlns:p14="http://schemas.microsoft.com/office/powerpoint/2010/main" val="3005472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F44B2-3EE1-4AEB-8AF3-E179A414A29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42228322-02F4-435E-8D47-2AF93A4DDE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878CAD6-0304-4CCA-8528-E1FC4E7809DC}"/>
              </a:ext>
            </a:extLst>
          </p:cNvPr>
          <p:cNvSpPr>
            <a:spLocks noGrp="1"/>
          </p:cNvSpPr>
          <p:nvPr>
            <p:ph type="dt" sz="half" idx="10"/>
          </p:nvPr>
        </p:nvSpPr>
        <p:spPr/>
        <p:txBody>
          <a:bodyPr/>
          <a:lstStyle/>
          <a:p>
            <a:fld id="{96759180-5FDB-4572-B3E0-AC2477B0A200}" type="datetimeFigureOut">
              <a:rPr lang="en-IE" smtClean="0"/>
              <a:t>20/02/2019</a:t>
            </a:fld>
            <a:endParaRPr lang="en-IE" dirty="0"/>
          </a:p>
        </p:txBody>
      </p:sp>
      <p:sp>
        <p:nvSpPr>
          <p:cNvPr id="5" name="Footer Placeholder 4">
            <a:extLst>
              <a:ext uri="{FF2B5EF4-FFF2-40B4-BE49-F238E27FC236}">
                <a16:creationId xmlns:a16="http://schemas.microsoft.com/office/drawing/2014/main" id="{0014FA83-00E5-4C0B-8189-4CCDB9C9F35D}"/>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AB89B289-65DE-415B-A609-A5F70BCFA2D4}"/>
              </a:ext>
            </a:extLst>
          </p:cNvPr>
          <p:cNvSpPr>
            <a:spLocks noGrp="1"/>
          </p:cNvSpPr>
          <p:nvPr>
            <p:ph type="sldNum" sz="quarter" idx="12"/>
          </p:nvPr>
        </p:nvSpPr>
        <p:spPr/>
        <p:txBody>
          <a:bodyPr/>
          <a:lstStyle/>
          <a:p>
            <a:fld id="{FB5222A3-A9B0-4C10-ADFE-340F895DCE45}" type="slidenum">
              <a:rPr lang="en-IE" smtClean="0"/>
              <a:t>‹#›</a:t>
            </a:fld>
            <a:endParaRPr lang="en-IE" dirty="0"/>
          </a:p>
        </p:txBody>
      </p:sp>
    </p:spTree>
    <p:extLst>
      <p:ext uri="{BB962C8B-B14F-4D97-AF65-F5344CB8AC3E}">
        <p14:creationId xmlns:p14="http://schemas.microsoft.com/office/powerpoint/2010/main" val="306231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B944B-C7F1-4D61-9521-FC38CBD7BF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5D181CEF-4848-4B98-A8B7-3C5CB64122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D8AFBDA-946D-4BA3-938C-BC3D9D1A62A9}"/>
              </a:ext>
            </a:extLst>
          </p:cNvPr>
          <p:cNvSpPr>
            <a:spLocks noGrp="1"/>
          </p:cNvSpPr>
          <p:nvPr>
            <p:ph type="dt" sz="half" idx="10"/>
          </p:nvPr>
        </p:nvSpPr>
        <p:spPr/>
        <p:txBody>
          <a:bodyPr/>
          <a:lstStyle/>
          <a:p>
            <a:fld id="{96759180-5FDB-4572-B3E0-AC2477B0A200}" type="datetimeFigureOut">
              <a:rPr lang="en-IE" smtClean="0"/>
              <a:t>20/02/2019</a:t>
            </a:fld>
            <a:endParaRPr lang="en-IE" dirty="0"/>
          </a:p>
        </p:txBody>
      </p:sp>
      <p:sp>
        <p:nvSpPr>
          <p:cNvPr id="5" name="Footer Placeholder 4">
            <a:extLst>
              <a:ext uri="{FF2B5EF4-FFF2-40B4-BE49-F238E27FC236}">
                <a16:creationId xmlns:a16="http://schemas.microsoft.com/office/drawing/2014/main" id="{F7C83221-D6A2-4A56-8C81-D936905653DA}"/>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7858E5C7-E53E-474D-9F98-C57FECAFB9F3}"/>
              </a:ext>
            </a:extLst>
          </p:cNvPr>
          <p:cNvSpPr>
            <a:spLocks noGrp="1"/>
          </p:cNvSpPr>
          <p:nvPr>
            <p:ph type="sldNum" sz="quarter" idx="12"/>
          </p:nvPr>
        </p:nvSpPr>
        <p:spPr/>
        <p:txBody>
          <a:bodyPr/>
          <a:lstStyle/>
          <a:p>
            <a:fld id="{FB5222A3-A9B0-4C10-ADFE-340F895DCE45}" type="slidenum">
              <a:rPr lang="en-IE" smtClean="0"/>
              <a:t>‹#›</a:t>
            </a:fld>
            <a:endParaRPr lang="en-IE" dirty="0"/>
          </a:p>
        </p:txBody>
      </p:sp>
    </p:spTree>
    <p:extLst>
      <p:ext uri="{BB962C8B-B14F-4D97-AF65-F5344CB8AC3E}">
        <p14:creationId xmlns:p14="http://schemas.microsoft.com/office/powerpoint/2010/main" val="1587124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D2F9A-399B-4439-AFBB-6ADA4DC86792}"/>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4AC87966-91DC-499C-AB7D-26FF79DB55A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F0DD7139-DF7D-40DD-86FD-73E23075E05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7BE7A1CD-E02A-4A6E-8920-5857919EE67C}"/>
              </a:ext>
            </a:extLst>
          </p:cNvPr>
          <p:cNvSpPr>
            <a:spLocks noGrp="1"/>
          </p:cNvSpPr>
          <p:nvPr>
            <p:ph type="dt" sz="half" idx="10"/>
          </p:nvPr>
        </p:nvSpPr>
        <p:spPr/>
        <p:txBody>
          <a:bodyPr/>
          <a:lstStyle/>
          <a:p>
            <a:fld id="{96759180-5FDB-4572-B3E0-AC2477B0A200}" type="datetimeFigureOut">
              <a:rPr lang="en-IE" smtClean="0"/>
              <a:t>20/02/2019</a:t>
            </a:fld>
            <a:endParaRPr lang="en-IE" dirty="0"/>
          </a:p>
        </p:txBody>
      </p:sp>
      <p:sp>
        <p:nvSpPr>
          <p:cNvPr id="6" name="Footer Placeholder 5">
            <a:extLst>
              <a:ext uri="{FF2B5EF4-FFF2-40B4-BE49-F238E27FC236}">
                <a16:creationId xmlns:a16="http://schemas.microsoft.com/office/drawing/2014/main" id="{4461B5A0-BC4F-4F6F-91B1-9772D53B4895}"/>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990AEE26-F3C8-4AFC-AF76-BA2DD0C9E7CF}"/>
              </a:ext>
            </a:extLst>
          </p:cNvPr>
          <p:cNvSpPr>
            <a:spLocks noGrp="1"/>
          </p:cNvSpPr>
          <p:nvPr>
            <p:ph type="sldNum" sz="quarter" idx="12"/>
          </p:nvPr>
        </p:nvSpPr>
        <p:spPr/>
        <p:txBody>
          <a:bodyPr/>
          <a:lstStyle/>
          <a:p>
            <a:fld id="{FB5222A3-A9B0-4C10-ADFE-340F895DCE45}" type="slidenum">
              <a:rPr lang="en-IE" smtClean="0"/>
              <a:t>‹#›</a:t>
            </a:fld>
            <a:endParaRPr lang="en-IE" dirty="0"/>
          </a:p>
        </p:txBody>
      </p:sp>
    </p:spTree>
    <p:extLst>
      <p:ext uri="{BB962C8B-B14F-4D97-AF65-F5344CB8AC3E}">
        <p14:creationId xmlns:p14="http://schemas.microsoft.com/office/powerpoint/2010/main" val="4026998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2DCAC-621A-442C-9B4B-3AD85EC5782A}"/>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98D21D30-B461-4A84-A0E1-AC1F007D59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A1E5F1-2423-46F3-BE34-2A820F38FB6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B015DEB9-1999-40B8-850E-A9244E6E7C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8DC0170-0E37-4241-AFD2-E8AF8C8751C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3AC4FBD3-A4EA-44C3-9482-2C49A2AF6465}"/>
              </a:ext>
            </a:extLst>
          </p:cNvPr>
          <p:cNvSpPr>
            <a:spLocks noGrp="1"/>
          </p:cNvSpPr>
          <p:nvPr>
            <p:ph type="dt" sz="half" idx="10"/>
          </p:nvPr>
        </p:nvSpPr>
        <p:spPr/>
        <p:txBody>
          <a:bodyPr/>
          <a:lstStyle/>
          <a:p>
            <a:fld id="{96759180-5FDB-4572-B3E0-AC2477B0A200}" type="datetimeFigureOut">
              <a:rPr lang="en-IE" smtClean="0"/>
              <a:t>20/02/2019</a:t>
            </a:fld>
            <a:endParaRPr lang="en-IE" dirty="0"/>
          </a:p>
        </p:txBody>
      </p:sp>
      <p:sp>
        <p:nvSpPr>
          <p:cNvPr id="8" name="Footer Placeholder 7">
            <a:extLst>
              <a:ext uri="{FF2B5EF4-FFF2-40B4-BE49-F238E27FC236}">
                <a16:creationId xmlns:a16="http://schemas.microsoft.com/office/drawing/2014/main" id="{54D1EC88-0572-476C-884C-F083BBAF8CC8}"/>
              </a:ext>
            </a:extLst>
          </p:cNvPr>
          <p:cNvSpPr>
            <a:spLocks noGrp="1"/>
          </p:cNvSpPr>
          <p:nvPr>
            <p:ph type="ftr" sz="quarter" idx="11"/>
          </p:nvPr>
        </p:nvSpPr>
        <p:spPr/>
        <p:txBody>
          <a:bodyPr/>
          <a:lstStyle/>
          <a:p>
            <a:endParaRPr lang="en-IE" dirty="0"/>
          </a:p>
        </p:txBody>
      </p:sp>
      <p:sp>
        <p:nvSpPr>
          <p:cNvPr id="9" name="Slide Number Placeholder 8">
            <a:extLst>
              <a:ext uri="{FF2B5EF4-FFF2-40B4-BE49-F238E27FC236}">
                <a16:creationId xmlns:a16="http://schemas.microsoft.com/office/drawing/2014/main" id="{ACB587DC-1CC1-4A49-8404-56DA4225E8F1}"/>
              </a:ext>
            </a:extLst>
          </p:cNvPr>
          <p:cNvSpPr>
            <a:spLocks noGrp="1"/>
          </p:cNvSpPr>
          <p:nvPr>
            <p:ph type="sldNum" sz="quarter" idx="12"/>
          </p:nvPr>
        </p:nvSpPr>
        <p:spPr/>
        <p:txBody>
          <a:bodyPr/>
          <a:lstStyle/>
          <a:p>
            <a:fld id="{FB5222A3-A9B0-4C10-ADFE-340F895DCE45}" type="slidenum">
              <a:rPr lang="en-IE" smtClean="0"/>
              <a:t>‹#›</a:t>
            </a:fld>
            <a:endParaRPr lang="en-IE" dirty="0"/>
          </a:p>
        </p:txBody>
      </p:sp>
    </p:spTree>
    <p:extLst>
      <p:ext uri="{BB962C8B-B14F-4D97-AF65-F5344CB8AC3E}">
        <p14:creationId xmlns:p14="http://schemas.microsoft.com/office/powerpoint/2010/main" val="3845353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D5714-1676-4E37-B12E-5D0FCA1911DD}"/>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CCD17DCB-B2A9-4BE2-83CA-3EFA5A72B8AB}"/>
              </a:ext>
            </a:extLst>
          </p:cNvPr>
          <p:cNvSpPr>
            <a:spLocks noGrp="1"/>
          </p:cNvSpPr>
          <p:nvPr>
            <p:ph type="dt" sz="half" idx="10"/>
          </p:nvPr>
        </p:nvSpPr>
        <p:spPr/>
        <p:txBody>
          <a:bodyPr/>
          <a:lstStyle/>
          <a:p>
            <a:fld id="{96759180-5FDB-4572-B3E0-AC2477B0A200}" type="datetimeFigureOut">
              <a:rPr lang="en-IE" smtClean="0"/>
              <a:t>20/02/2019</a:t>
            </a:fld>
            <a:endParaRPr lang="en-IE" dirty="0"/>
          </a:p>
        </p:txBody>
      </p:sp>
      <p:sp>
        <p:nvSpPr>
          <p:cNvPr id="4" name="Footer Placeholder 3">
            <a:extLst>
              <a:ext uri="{FF2B5EF4-FFF2-40B4-BE49-F238E27FC236}">
                <a16:creationId xmlns:a16="http://schemas.microsoft.com/office/drawing/2014/main" id="{2A78993C-E89E-40D3-8575-37E31E46BE5D}"/>
              </a:ext>
            </a:extLst>
          </p:cNvPr>
          <p:cNvSpPr>
            <a:spLocks noGrp="1"/>
          </p:cNvSpPr>
          <p:nvPr>
            <p:ph type="ftr" sz="quarter" idx="11"/>
          </p:nvPr>
        </p:nvSpPr>
        <p:spPr/>
        <p:txBody>
          <a:bodyPr/>
          <a:lstStyle/>
          <a:p>
            <a:endParaRPr lang="en-IE" dirty="0"/>
          </a:p>
        </p:txBody>
      </p:sp>
      <p:sp>
        <p:nvSpPr>
          <p:cNvPr id="5" name="Slide Number Placeholder 4">
            <a:extLst>
              <a:ext uri="{FF2B5EF4-FFF2-40B4-BE49-F238E27FC236}">
                <a16:creationId xmlns:a16="http://schemas.microsoft.com/office/drawing/2014/main" id="{702018FA-2364-48C2-A033-BD90ADCFC1BD}"/>
              </a:ext>
            </a:extLst>
          </p:cNvPr>
          <p:cNvSpPr>
            <a:spLocks noGrp="1"/>
          </p:cNvSpPr>
          <p:nvPr>
            <p:ph type="sldNum" sz="quarter" idx="12"/>
          </p:nvPr>
        </p:nvSpPr>
        <p:spPr/>
        <p:txBody>
          <a:bodyPr/>
          <a:lstStyle/>
          <a:p>
            <a:fld id="{FB5222A3-A9B0-4C10-ADFE-340F895DCE45}" type="slidenum">
              <a:rPr lang="en-IE" smtClean="0"/>
              <a:t>‹#›</a:t>
            </a:fld>
            <a:endParaRPr lang="en-IE" dirty="0"/>
          </a:p>
        </p:txBody>
      </p:sp>
    </p:spTree>
    <p:extLst>
      <p:ext uri="{BB962C8B-B14F-4D97-AF65-F5344CB8AC3E}">
        <p14:creationId xmlns:p14="http://schemas.microsoft.com/office/powerpoint/2010/main" val="4103615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B7C5A7-C9CF-490C-9A9E-060F5DAC1915}"/>
              </a:ext>
            </a:extLst>
          </p:cNvPr>
          <p:cNvSpPr>
            <a:spLocks noGrp="1"/>
          </p:cNvSpPr>
          <p:nvPr>
            <p:ph type="dt" sz="half" idx="10"/>
          </p:nvPr>
        </p:nvSpPr>
        <p:spPr/>
        <p:txBody>
          <a:bodyPr/>
          <a:lstStyle/>
          <a:p>
            <a:fld id="{96759180-5FDB-4572-B3E0-AC2477B0A200}" type="datetimeFigureOut">
              <a:rPr lang="en-IE" smtClean="0"/>
              <a:t>20/02/2019</a:t>
            </a:fld>
            <a:endParaRPr lang="en-IE" dirty="0"/>
          </a:p>
        </p:txBody>
      </p:sp>
      <p:sp>
        <p:nvSpPr>
          <p:cNvPr id="3" name="Footer Placeholder 2">
            <a:extLst>
              <a:ext uri="{FF2B5EF4-FFF2-40B4-BE49-F238E27FC236}">
                <a16:creationId xmlns:a16="http://schemas.microsoft.com/office/drawing/2014/main" id="{D04F05E7-2D7F-46A0-B59B-B57A44204179}"/>
              </a:ext>
            </a:extLst>
          </p:cNvPr>
          <p:cNvSpPr>
            <a:spLocks noGrp="1"/>
          </p:cNvSpPr>
          <p:nvPr>
            <p:ph type="ftr" sz="quarter" idx="11"/>
          </p:nvPr>
        </p:nvSpPr>
        <p:spPr/>
        <p:txBody>
          <a:bodyPr/>
          <a:lstStyle/>
          <a:p>
            <a:endParaRPr lang="en-IE" dirty="0"/>
          </a:p>
        </p:txBody>
      </p:sp>
      <p:sp>
        <p:nvSpPr>
          <p:cNvPr id="4" name="Slide Number Placeholder 3">
            <a:extLst>
              <a:ext uri="{FF2B5EF4-FFF2-40B4-BE49-F238E27FC236}">
                <a16:creationId xmlns:a16="http://schemas.microsoft.com/office/drawing/2014/main" id="{C4492311-0727-48A1-8ED2-18314990C200}"/>
              </a:ext>
            </a:extLst>
          </p:cNvPr>
          <p:cNvSpPr>
            <a:spLocks noGrp="1"/>
          </p:cNvSpPr>
          <p:nvPr>
            <p:ph type="sldNum" sz="quarter" idx="12"/>
          </p:nvPr>
        </p:nvSpPr>
        <p:spPr/>
        <p:txBody>
          <a:bodyPr/>
          <a:lstStyle/>
          <a:p>
            <a:fld id="{FB5222A3-A9B0-4C10-ADFE-340F895DCE45}" type="slidenum">
              <a:rPr lang="en-IE" smtClean="0"/>
              <a:t>‹#›</a:t>
            </a:fld>
            <a:endParaRPr lang="en-IE" dirty="0"/>
          </a:p>
        </p:txBody>
      </p:sp>
    </p:spTree>
    <p:extLst>
      <p:ext uri="{BB962C8B-B14F-4D97-AF65-F5344CB8AC3E}">
        <p14:creationId xmlns:p14="http://schemas.microsoft.com/office/powerpoint/2010/main" val="1669052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4D57B-C9DA-4655-B79D-7D58DE7694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B5FF33C-75DF-4968-A5C3-D07E4E66B8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52C3ACFE-EB70-429F-BBAC-2760DAF5F1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2D3951-EE8E-4F32-92B8-69FAA08887CD}"/>
              </a:ext>
            </a:extLst>
          </p:cNvPr>
          <p:cNvSpPr>
            <a:spLocks noGrp="1"/>
          </p:cNvSpPr>
          <p:nvPr>
            <p:ph type="dt" sz="half" idx="10"/>
          </p:nvPr>
        </p:nvSpPr>
        <p:spPr/>
        <p:txBody>
          <a:bodyPr/>
          <a:lstStyle/>
          <a:p>
            <a:fld id="{96759180-5FDB-4572-B3E0-AC2477B0A200}" type="datetimeFigureOut">
              <a:rPr lang="en-IE" smtClean="0"/>
              <a:t>20/02/2019</a:t>
            </a:fld>
            <a:endParaRPr lang="en-IE" dirty="0"/>
          </a:p>
        </p:txBody>
      </p:sp>
      <p:sp>
        <p:nvSpPr>
          <p:cNvPr id="6" name="Footer Placeholder 5">
            <a:extLst>
              <a:ext uri="{FF2B5EF4-FFF2-40B4-BE49-F238E27FC236}">
                <a16:creationId xmlns:a16="http://schemas.microsoft.com/office/drawing/2014/main" id="{0A1F9CD3-53AE-4E9E-B761-5B965679E1A7}"/>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A0835B73-F421-42DE-9DD6-32012652B472}"/>
              </a:ext>
            </a:extLst>
          </p:cNvPr>
          <p:cNvSpPr>
            <a:spLocks noGrp="1"/>
          </p:cNvSpPr>
          <p:nvPr>
            <p:ph type="sldNum" sz="quarter" idx="12"/>
          </p:nvPr>
        </p:nvSpPr>
        <p:spPr/>
        <p:txBody>
          <a:bodyPr/>
          <a:lstStyle/>
          <a:p>
            <a:fld id="{FB5222A3-A9B0-4C10-ADFE-340F895DCE45}" type="slidenum">
              <a:rPr lang="en-IE" smtClean="0"/>
              <a:t>‹#›</a:t>
            </a:fld>
            <a:endParaRPr lang="en-IE" dirty="0"/>
          </a:p>
        </p:txBody>
      </p:sp>
    </p:spTree>
    <p:extLst>
      <p:ext uri="{BB962C8B-B14F-4D97-AF65-F5344CB8AC3E}">
        <p14:creationId xmlns:p14="http://schemas.microsoft.com/office/powerpoint/2010/main" val="2831638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D7F5-E385-4AA8-84E6-4A631A9C86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109432B-F076-4882-828C-6971218639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a:extLst>
              <a:ext uri="{FF2B5EF4-FFF2-40B4-BE49-F238E27FC236}">
                <a16:creationId xmlns:a16="http://schemas.microsoft.com/office/drawing/2014/main" id="{1D1A5B1D-B2F5-4653-B532-0690C88313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838C1A-444A-4B10-A8FA-BC7E95F93604}"/>
              </a:ext>
            </a:extLst>
          </p:cNvPr>
          <p:cNvSpPr>
            <a:spLocks noGrp="1"/>
          </p:cNvSpPr>
          <p:nvPr>
            <p:ph type="dt" sz="half" idx="10"/>
          </p:nvPr>
        </p:nvSpPr>
        <p:spPr/>
        <p:txBody>
          <a:bodyPr/>
          <a:lstStyle/>
          <a:p>
            <a:fld id="{96759180-5FDB-4572-B3E0-AC2477B0A200}" type="datetimeFigureOut">
              <a:rPr lang="en-IE" smtClean="0"/>
              <a:t>20/02/2019</a:t>
            </a:fld>
            <a:endParaRPr lang="en-IE" dirty="0"/>
          </a:p>
        </p:txBody>
      </p:sp>
      <p:sp>
        <p:nvSpPr>
          <p:cNvPr id="6" name="Footer Placeholder 5">
            <a:extLst>
              <a:ext uri="{FF2B5EF4-FFF2-40B4-BE49-F238E27FC236}">
                <a16:creationId xmlns:a16="http://schemas.microsoft.com/office/drawing/2014/main" id="{5D533B3B-8CAD-43DA-8033-D60E5517FAC3}"/>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4BF3B7A7-ABDB-4178-849A-C1B0A3E67DF7}"/>
              </a:ext>
            </a:extLst>
          </p:cNvPr>
          <p:cNvSpPr>
            <a:spLocks noGrp="1"/>
          </p:cNvSpPr>
          <p:nvPr>
            <p:ph type="sldNum" sz="quarter" idx="12"/>
          </p:nvPr>
        </p:nvSpPr>
        <p:spPr/>
        <p:txBody>
          <a:bodyPr/>
          <a:lstStyle/>
          <a:p>
            <a:fld id="{FB5222A3-A9B0-4C10-ADFE-340F895DCE45}" type="slidenum">
              <a:rPr lang="en-IE" smtClean="0"/>
              <a:t>‹#›</a:t>
            </a:fld>
            <a:endParaRPr lang="en-IE" dirty="0"/>
          </a:p>
        </p:txBody>
      </p:sp>
    </p:spTree>
    <p:extLst>
      <p:ext uri="{BB962C8B-B14F-4D97-AF65-F5344CB8AC3E}">
        <p14:creationId xmlns:p14="http://schemas.microsoft.com/office/powerpoint/2010/main" val="1542214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37D6A7-A25D-4648-ACDE-7EF525FCB1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824691A-AEA8-4193-AFFF-EF35367111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3C8CB9D-EC88-4083-90E5-723D666E62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59180-5FDB-4572-B3E0-AC2477B0A200}" type="datetimeFigureOut">
              <a:rPr lang="en-IE" smtClean="0"/>
              <a:t>20/02/2019</a:t>
            </a:fld>
            <a:endParaRPr lang="en-IE" dirty="0"/>
          </a:p>
        </p:txBody>
      </p:sp>
      <p:sp>
        <p:nvSpPr>
          <p:cNvPr id="5" name="Footer Placeholder 4">
            <a:extLst>
              <a:ext uri="{FF2B5EF4-FFF2-40B4-BE49-F238E27FC236}">
                <a16:creationId xmlns:a16="http://schemas.microsoft.com/office/drawing/2014/main" id="{A966B521-66E3-45C1-93FD-B0F8F57C90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a:extLst>
              <a:ext uri="{FF2B5EF4-FFF2-40B4-BE49-F238E27FC236}">
                <a16:creationId xmlns:a16="http://schemas.microsoft.com/office/drawing/2014/main" id="{4CD1841E-EC27-48C6-8601-018469DF17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5222A3-A9B0-4C10-ADFE-340F895DCE45}" type="slidenum">
              <a:rPr lang="en-IE" smtClean="0"/>
              <a:t>‹#›</a:t>
            </a:fld>
            <a:endParaRPr lang="en-IE" dirty="0"/>
          </a:p>
        </p:txBody>
      </p:sp>
    </p:spTree>
    <p:extLst>
      <p:ext uri="{BB962C8B-B14F-4D97-AF65-F5344CB8AC3E}">
        <p14:creationId xmlns:p14="http://schemas.microsoft.com/office/powerpoint/2010/main" val="782312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21.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22.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ciftraining.ie/product/management-and-inspection-of-scaffolding-training-programme/" TargetMode="External"/><Relationship Id="rId2" Type="http://schemas.openxmlformats.org/officeDocument/2006/relationships/hyperlink" Target="https://ciftraining.ie/product/code-of-practice-for-access-working-scaffolds-update-2018/" TargetMode="External"/><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0" name="Straight Connector 139">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42" name="Rectangle 141">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4982BE-6178-4ED8-A3DE-94BA4511E81B}"/>
              </a:ext>
            </a:extLst>
          </p:cNvPr>
          <p:cNvSpPr>
            <a:spLocks noGrp="1"/>
          </p:cNvSpPr>
          <p:nvPr>
            <p:ph type="ctrTitle"/>
          </p:nvPr>
        </p:nvSpPr>
        <p:spPr>
          <a:xfrm>
            <a:off x="527538" y="4756638"/>
            <a:ext cx="11139854" cy="930447"/>
          </a:xfrm>
        </p:spPr>
        <p:txBody>
          <a:bodyPr>
            <a:normAutofit/>
          </a:bodyPr>
          <a:lstStyle/>
          <a:p>
            <a:r>
              <a:rPr lang="en-IE" sz="4600" b="1" dirty="0">
                <a:solidFill>
                  <a:srgbClr val="FFFFFF"/>
                </a:solidFill>
              </a:rPr>
              <a:t>Code of Practice for Access &amp; Working Scaffolds </a:t>
            </a:r>
          </a:p>
        </p:txBody>
      </p:sp>
      <p:sp>
        <p:nvSpPr>
          <p:cNvPr id="3" name="Subtitle 2">
            <a:extLst>
              <a:ext uri="{FF2B5EF4-FFF2-40B4-BE49-F238E27FC236}">
                <a16:creationId xmlns:a16="http://schemas.microsoft.com/office/drawing/2014/main" id="{08D62DC8-25D7-4F10-B439-42D31AEDA04A}"/>
              </a:ext>
            </a:extLst>
          </p:cNvPr>
          <p:cNvSpPr>
            <a:spLocks noGrp="1"/>
          </p:cNvSpPr>
          <p:nvPr>
            <p:ph type="subTitle" idx="1"/>
          </p:nvPr>
        </p:nvSpPr>
        <p:spPr>
          <a:xfrm>
            <a:off x="1339362" y="5815698"/>
            <a:ext cx="9144000" cy="420001"/>
          </a:xfrm>
        </p:spPr>
        <p:txBody>
          <a:bodyPr>
            <a:normAutofit/>
          </a:bodyPr>
          <a:lstStyle/>
          <a:p>
            <a:r>
              <a:rPr lang="en-IE" sz="2000" dirty="0">
                <a:solidFill>
                  <a:srgbClr val="E7E6E6"/>
                </a:solidFill>
              </a:rPr>
              <a:t>March 2019</a:t>
            </a:r>
          </a:p>
        </p:txBody>
      </p:sp>
      <p:pic>
        <p:nvPicPr>
          <p:cNvPr id="5" name="Picture 4" descr="A close up of a logo&#10;&#10;Description automatically generated">
            <a:extLst>
              <a:ext uri="{FF2B5EF4-FFF2-40B4-BE49-F238E27FC236}">
                <a16:creationId xmlns:a16="http://schemas.microsoft.com/office/drawing/2014/main" id="{8BB06402-5174-4E86-A245-282001D8D3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1192053"/>
            <a:ext cx="3425609" cy="2228992"/>
          </a:xfrm>
          <a:prstGeom prst="rect">
            <a:avLst/>
          </a:prstGeom>
        </p:spPr>
      </p:pic>
      <p:pic>
        <p:nvPicPr>
          <p:cNvPr id="1031" name="Picture 7" descr="https://gallery.mailchimp.com/4002e16c2a3233f46bd655a8d/images/372a4f0c-f61c-4603-b005-0f5f94dc52e7.jpg">
            <a:extLst>
              <a:ext uri="{FF2B5EF4-FFF2-40B4-BE49-F238E27FC236}">
                <a16:creationId xmlns:a16="http://schemas.microsoft.com/office/drawing/2014/main" id="{84569FE6-6A0F-4BC5-8FFE-0D1CB14434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5729" y="1411192"/>
            <a:ext cx="3433324" cy="1790714"/>
          </a:xfrm>
          <a:prstGeom prst="rect">
            <a:avLst/>
          </a:prstGeom>
          <a:noFill/>
          <a:extLst>
            <a:ext uri="{909E8E84-426E-40DD-AFC4-6F175D3DCCD1}">
              <a14:hiddenFill xmlns:a14="http://schemas.microsoft.com/office/drawing/2010/main">
                <a:solidFill>
                  <a:srgbClr val="FFFFFF"/>
                </a:solidFill>
              </a14:hiddenFill>
            </a:ext>
          </a:extLst>
        </p:spPr>
      </p:pic>
      <p:cxnSp>
        <p:nvCxnSpPr>
          <p:cNvPr id="144" name="Straight Connector 143">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724EF5C-82C2-47CA-A707-FFABCE9E2A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9725" y="616905"/>
            <a:ext cx="3423916" cy="3423916"/>
          </a:xfrm>
          <a:prstGeom prst="rect">
            <a:avLst/>
          </a:prstGeom>
        </p:spPr>
      </p:pic>
      <p:cxnSp>
        <p:nvCxnSpPr>
          <p:cNvPr id="146" name="Straight Connector 145">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0630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20A9-8D6A-454A-B59F-9C043F9A2CBA}"/>
              </a:ext>
            </a:extLst>
          </p:cNvPr>
          <p:cNvSpPr>
            <a:spLocks noGrp="1"/>
          </p:cNvSpPr>
          <p:nvPr>
            <p:ph type="title"/>
          </p:nvPr>
        </p:nvSpPr>
        <p:spPr>
          <a:xfrm>
            <a:off x="838200" y="5529884"/>
            <a:ext cx="7719381" cy="1096331"/>
          </a:xfrm>
        </p:spPr>
        <p:txBody>
          <a:bodyPr>
            <a:normAutofit/>
          </a:bodyPr>
          <a:lstStyle/>
          <a:p>
            <a:r>
              <a:rPr lang="en-IE" b="1" dirty="0"/>
              <a:t>Key Changes to COP – continued</a:t>
            </a:r>
          </a:p>
        </p:txBody>
      </p:sp>
      <p:graphicFrame>
        <p:nvGraphicFramePr>
          <p:cNvPr id="5" name="Content Placeholder 2">
            <a:extLst>
              <a:ext uri="{FF2B5EF4-FFF2-40B4-BE49-F238E27FC236}">
                <a16:creationId xmlns:a16="http://schemas.microsoft.com/office/drawing/2014/main" id="{8F2BC5E2-371B-4C8D-AC5B-1753C8536BB6}"/>
              </a:ext>
            </a:extLst>
          </p:cNvPr>
          <p:cNvGraphicFramePr>
            <a:graphicFrameLocks noGrp="1"/>
          </p:cNvGraphicFramePr>
          <p:nvPr>
            <p:ph idx="1"/>
            <p:extLst>
              <p:ext uri="{D42A27DB-BD31-4B8C-83A1-F6EECF244321}">
                <p14:modId xmlns:p14="http://schemas.microsoft.com/office/powerpoint/2010/main" val="2748503800"/>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7345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E520A9-8D6A-454A-B59F-9C043F9A2CBA}"/>
              </a:ext>
            </a:extLst>
          </p:cNvPr>
          <p:cNvSpPr>
            <a:spLocks noGrp="1"/>
          </p:cNvSpPr>
          <p:nvPr>
            <p:ph type="title"/>
          </p:nvPr>
        </p:nvSpPr>
        <p:spPr>
          <a:xfrm>
            <a:off x="838200" y="5529884"/>
            <a:ext cx="7719381" cy="1096331"/>
          </a:xfrm>
        </p:spPr>
        <p:txBody>
          <a:bodyPr>
            <a:normAutofit/>
          </a:bodyPr>
          <a:lstStyle/>
          <a:p>
            <a:r>
              <a:rPr lang="en-IE" b="1" dirty="0"/>
              <a:t>Key Changes to COP – continued</a:t>
            </a:r>
          </a:p>
        </p:txBody>
      </p:sp>
      <p:sp>
        <p:nvSpPr>
          <p:cNvPr id="19" name="Freeform: Shape 18">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5" name="Content Placeholder 2">
            <a:extLst>
              <a:ext uri="{FF2B5EF4-FFF2-40B4-BE49-F238E27FC236}">
                <a16:creationId xmlns:a16="http://schemas.microsoft.com/office/drawing/2014/main" id="{8F2BC5E2-371B-4C8D-AC5B-1753C8536BB6}"/>
              </a:ext>
            </a:extLst>
          </p:cNvPr>
          <p:cNvGraphicFramePr>
            <a:graphicFrameLocks noGrp="1"/>
          </p:cNvGraphicFramePr>
          <p:nvPr>
            <p:ph idx="1"/>
            <p:extLst>
              <p:ext uri="{D42A27DB-BD31-4B8C-83A1-F6EECF244321}">
                <p14:modId xmlns:p14="http://schemas.microsoft.com/office/powerpoint/2010/main" val="1037751813"/>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3385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E520A9-8D6A-454A-B59F-9C043F9A2CBA}"/>
              </a:ext>
            </a:extLst>
          </p:cNvPr>
          <p:cNvSpPr>
            <a:spLocks noGrp="1"/>
          </p:cNvSpPr>
          <p:nvPr>
            <p:ph type="title"/>
          </p:nvPr>
        </p:nvSpPr>
        <p:spPr>
          <a:xfrm>
            <a:off x="838200" y="5529884"/>
            <a:ext cx="7719381" cy="1096331"/>
          </a:xfrm>
        </p:spPr>
        <p:txBody>
          <a:bodyPr>
            <a:normAutofit/>
          </a:bodyPr>
          <a:lstStyle/>
          <a:p>
            <a:r>
              <a:rPr lang="en-IE" sz="3700" b="1" dirty="0"/>
              <a:t>Key Changes to COP (from 2008 version)</a:t>
            </a:r>
          </a:p>
        </p:txBody>
      </p:sp>
      <p:sp>
        <p:nvSpPr>
          <p:cNvPr id="12" name="Freeform: Shape 11">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5" name="Content Placeholder 2">
            <a:extLst>
              <a:ext uri="{FF2B5EF4-FFF2-40B4-BE49-F238E27FC236}">
                <a16:creationId xmlns:a16="http://schemas.microsoft.com/office/drawing/2014/main" id="{94FAF3DE-0F19-49BA-9E5B-9D83B587C6D5}"/>
              </a:ext>
            </a:extLst>
          </p:cNvPr>
          <p:cNvGraphicFramePr>
            <a:graphicFrameLocks noGrp="1"/>
          </p:cNvGraphicFramePr>
          <p:nvPr>
            <p:ph idx="1"/>
            <p:extLst>
              <p:ext uri="{D42A27DB-BD31-4B8C-83A1-F6EECF244321}">
                <p14:modId xmlns:p14="http://schemas.microsoft.com/office/powerpoint/2010/main" val="2320169511"/>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0429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20A9-8D6A-454A-B59F-9C043F9A2CBA}"/>
              </a:ext>
            </a:extLst>
          </p:cNvPr>
          <p:cNvSpPr>
            <a:spLocks noGrp="1"/>
          </p:cNvSpPr>
          <p:nvPr>
            <p:ph type="title"/>
          </p:nvPr>
        </p:nvSpPr>
        <p:spPr>
          <a:xfrm>
            <a:off x="838200" y="5529884"/>
            <a:ext cx="8078342" cy="1096331"/>
          </a:xfrm>
        </p:spPr>
        <p:txBody>
          <a:bodyPr>
            <a:normAutofit/>
          </a:bodyPr>
          <a:lstStyle/>
          <a:p>
            <a:r>
              <a:rPr lang="en-IE" sz="3700" b="1" dirty="0"/>
              <a:t>Key Changes to COP (from 2008 version)</a:t>
            </a:r>
          </a:p>
        </p:txBody>
      </p:sp>
      <p:graphicFrame>
        <p:nvGraphicFramePr>
          <p:cNvPr id="5" name="Content Placeholder 2">
            <a:extLst>
              <a:ext uri="{FF2B5EF4-FFF2-40B4-BE49-F238E27FC236}">
                <a16:creationId xmlns:a16="http://schemas.microsoft.com/office/drawing/2014/main" id="{94FAF3DE-0F19-49BA-9E5B-9D83B587C6D5}"/>
              </a:ext>
            </a:extLst>
          </p:cNvPr>
          <p:cNvGraphicFramePr>
            <a:graphicFrameLocks noGrp="1"/>
          </p:cNvGraphicFramePr>
          <p:nvPr>
            <p:ph idx="1"/>
            <p:extLst>
              <p:ext uri="{D42A27DB-BD31-4B8C-83A1-F6EECF244321}">
                <p14:modId xmlns:p14="http://schemas.microsoft.com/office/powerpoint/2010/main" val="3930650051"/>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9022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20A9-8D6A-454A-B59F-9C043F9A2CBA}"/>
              </a:ext>
            </a:extLst>
          </p:cNvPr>
          <p:cNvSpPr>
            <a:spLocks noGrp="1"/>
          </p:cNvSpPr>
          <p:nvPr>
            <p:ph type="title"/>
          </p:nvPr>
        </p:nvSpPr>
        <p:spPr>
          <a:xfrm>
            <a:off x="838200" y="5529884"/>
            <a:ext cx="8078342" cy="1096331"/>
          </a:xfrm>
        </p:spPr>
        <p:txBody>
          <a:bodyPr>
            <a:normAutofit/>
          </a:bodyPr>
          <a:lstStyle/>
          <a:p>
            <a:r>
              <a:rPr lang="en-IE" sz="3700" b="1" dirty="0"/>
              <a:t>Key Changes to COP (from 2008 version)</a:t>
            </a:r>
          </a:p>
        </p:txBody>
      </p:sp>
      <p:graphicFrame>
        <p:nvGraphicFramePr>
          <p:cNvPr id="5" name="Content Placeholder 2">
            <a:extLst>
              <a:ext uri="{FF2B5EF4-FFF2-40B4-BE49-F238E27FC236}">
                <a16:creationId xmlns:a16="http://schemas.microsoft.com/office/drawing/2014/main" id="{94FAF3DE-0F19-49BA-9E5B-9D83B587C6D5}"/>
              </a:ext>
            </a:extLst>
          </p:cNvPr>
          <p:cNvGraphicFramePr>
            <a:graphicFrameLocks noGrp="1"/>
          </p:cNvGraphicFramePr>
          <p:nvPr>
            <p:ph idx="1"/>
            <p:extLst>
              <p:ext uri="{D42A27DB-BD31-4B8C-83A1-F6EECF244321}">
                <p14:modId xmlns:p14="http://schemas.microsoft.com/office/powerpoint/2010/main" val="1985278467"/>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3270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20A9-8D6A-454A-B59F-9C043F9A2CBA}"/>
              </a:ext>
            </a:extLst>
          </p:cNvPr>
          <p:cNvSpPr>
            <a:spLocks noGrp="1"/>
          </p:cNvSpPr>
          <p:nvPr>
            <p:ph type="title"/>
          </p:nvPr>
        </p:nvSpPr>
        <p:spPr>
          <a:xfrm>
            <a:off x="838200" y="5529884"/>
            <a:ext cx="8078342" cy="1096331"/>
          </a:xfrm>
        </p:spPr>
        <p:txBody>
          <a:bodyPr>
            <a:normAutofit/>
          </a:bodyPr>
          <a:lstStyle/>
          <a:p>
            <a:r>
              <a:rPr lang="en-IE" sz="3700" b="1" dirty="0"/>
              <a:t>Key Changes to COP (from 2008 version)</a:t>
            </a:r>
          </a:p>
        </p:txBody>
      </p:sp>
      <p:graphicFrame>
        <p:nvGraphicFramePr>
          <p:cNvPr id="5" name="Content Placeholder 2">
            <a:extLst>
              <a:ext uri="{FF2B5EF4-FFF2-40B4-BE49-F238E27FC236}">
                <a16:creationId xmlns:a16="http://schemas.microsoft.com/office/drawing/2014/main" id="{94FAF3DE-0F19-49BA-9E5B-9D83B587C6D5}"/>
              </a:ext>
            </a:extLst>
          </p:cNvPr>
          <p:cNvGraphicFramePr>
            <a:graphicFrameLocks noGrp="1"/>
          </p:cNvGraphicFramePr>
          <p:nvPr>
            <p:ph idx="1"/>
            <p:extLst>
              <p:ext uri="{D42A27DB-BD31-4B8C-83A1-F6EECF244321}">
                <p14:modId xmlns:p14="http://schemas.microsoft.com/office/powerpoint/2010/main" val="1706670494"/>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4472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20A9-8D6A-454A-B59F-9C043F9A2CBA}"/>
              </a:ext>
            </a:extLst>
          </p:cNvPr>
          <p:cNvSpPr>
            <a:spLocks noGrp="1"/>
          </p:cNvSpPr>
          <p:nvPr>
            <p:ph type="title"/>
          </p:nvPr>
        </p:nvSpPr>
        <p:spPr>
          <a:xfrm>
            <a:off x="838200" y="5529884"/>
            <a:ext cx="8078342" cy="1096331"/>
          </a:xfrm>
        </p:spPr>
        <p:txBody>
          <a:bodyPr>
            <a:normAutofit/>
          </a:bodyPr>
          <a:lstStyle/>
          <a:p>
            <a:r>
              <a:rPr lang="en-IE" sz="3700" b="1" dirty="0"/>
              <a:t>Key Changes to COP (from 2008 version)</a:t>
            </a:r>
          </a:p>
        </p:txBody>
      </p:sp>
      <p:graphicFrame>
        <p:nvGraphicFramePr>
          <p:cNvPr id="5" name="Content Placeholder 2">
            <a:extLst>
              <a:ext uri="{FF2B5EF4-FFF2-40B4-BE49-F238E27FC236}">
                <a16:creationId xmlns:a16="http://schemas.microsoft.com/office/drawing/2014/main" id="{94FAF3DE-0F19-49BA-9E5B-9D83B587C6D5}"/>
              </a:ext>
            </a:extLst>
          </p:cNvPr>
          <p:cNvGraphicFramePr>
            <a:graphicFrameLocks noGrp="1"/>
          </p:cNvGraphicFramePr>
          <p:nvPr>
            <p:ph idx="1"/>
            <p:extLst>
              <p:ext uri="{D42A27DB-BD31-4B8C-83A1-F6EECF244321}">
                <p14:modId xmlns:p14="http://schemas.microsoft.com/office/powerpoint/2010/main" val="3945495421"/>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0349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20A9-8D6A-454A-B59F-9C043F9A2CBA}"/>
              </a:ext>
            </a:extLst>
          </p:cNvPr>
          <p:cNvSpPr>
            <a:spLocks noGrp="1"/>
          </p:cNvSpPr>
          <p:nvPr>
            <p:ph type="title"/>
          </p:nvPr>
        </p:nvSpPr>
        <p:spPr>
          <a:xfrm>
            <a:off x="838200" y="5529884"/>
            <a:ext cx="8078342" cy="1096331"/>
          </a:xfrm>
        </p:spPr>
        <p:txBody>
          <a:bodyPr>
            <a:normAutofit/>
          </a:bodyPr>
          <a:lstStyle/>
          <a:p>
            <a:r>
              <a:rPr lang="en-IE" sz="3700" b="1" dirty="0"/>
              <a:t>Key Changes to COP (from 2008 version)</a:t>
            </a:r>
          </a:p>
        </p:txBody>
      </p:sp>
      <p:graphicFrame>
        <p:nvGraphicFramePr>
          <p:cNvPr id="5" name="Content Placeholder 2">
            <a:extLst>
              <a:ext uri="{FF2B5EF4-FFF2-40B4-BE49-F238E27FC236}">
                <a16:creationId xmlns:a16="http://schemas.microsoft.com/office/drawing/2014/main" id="{94FAF3DE-0F19-49BA-9E5B-9D83B587C6D5}"/>
              </a:ext>
            </a:extLst>
          </p:cNvPr>
          <p:cNvGraphicFramePr>
            <a:graphicFrameLocks noGrp="1"/>
          </p:cNvGraphicFramePr>
          <p:nvPr>
            <p:ph idx="1"/>
            <p:extLst>
              <p:ext uri="{D42A27DB-BD31-4B8C-83A1-F6EECF244321}">
                <p14:modId xmlns:p14="http://schemas.microsoft.com/office/powerpoint/2010/main" val="3927330808"/>
              </p:ext>
            </p:extLst>
          </p:nvPr>
        </p:nvGraphicFramePr>
        <p:xfrm>
          <a:off x="838200" y="643467"/>
          <a:ext cx="10515600" cy="1911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7C4B0ED9-FF30-44BA-9E9C-AFB11AC1AF1D}"/>
              </a:ext>
            </a:extLst>
          </p:cNvPr>
          <p:cNvPicPr>
            <a:picLocks noChangeAspect="1"/>
          </p:cNvPicPr>
          <p:nvPr/>
        </p:nvPicPr>
        <p:blipFill>
          <a:blip r:embed="rId7"/>
          <a:stretch>
            <a:fillRect/>
          </a:stretch>
        </p:blipFill>
        <p:spPr>
          <a:xfrm>
            <a:off x="1605405" y="2720688"/>
            <a:ext cx="8667454" cy="2643171"/>
          </a:xfrm>
          <a:prstGeom prst="rect">
            <a:avLst/>
          </a:prstGeom>
        </p:spPr>
      </p:pic>
    </p:spTree>
    <p:extLst>
      <p:ext uri="{BB962C8B-B14F-4D97-AF65-F5344CB8AC3E}">
        <p14:creationId xmlns:p14="http://schemas.microsoft.com/office/powerpoint/2010/main" val="2238395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20A9-8D6A-454A-B59F-9C043F9A2CBA}"/>
              </a:ext>
            </a:extLst>
          </p:cNvPr>
          <p:cNvSpPr>
            <a:spLocks noGrp="1"/>
          </p:cNvSpPr>
          <p:nvPr>
            <p:ph type="title"/>
          </p:nvPr>
        </p:nvSpPr>
        <p:spPr>
          <a:xfrm>
            <a:off x="838200" y="5529884"/>
            <a:ext cx="8078342" cy="1096331"/>
          </a:xfrm>
        </p:spPr>
        <p:txBody>
          <a:bodyPr>
            <a:normAutofit/>
          </a:bodyPr>
          <a:lstStyle/>
          <a:p>
            <a:r>
              <a:rPr lang="en-IE" sz="3700" b="1" dirty="0"/>
              <a:t>Key Changes to COP (from 2008 version)</a:t>
            </a:r>
          </a:p>
        </p:txBody>
      </p:sp>
      <p:graphicFrame>
        <p:nvGraphicFramePr>
          <p:cNvPr id="5" name="Content Placeholder 2">
            <a:extLst>
              <a:ext uri="{FF2B5EF4-FFF2-40B4-BE49-F238E27FC236}">
                <a16:creationId xmlns:a16="http://schemas.microsoft.com/office/drawing/2014/main" id="{94FAF3DE-0F19-49BA-9E5B-9D83B587C6D5}"/>
              </a:ext>
            </a:extLst>
          </p:cNvPr>
          <p:cNvGraphicFramePr>
            <a:graphicFrameLocks noGrp="1"/>
          </p:cNvGraphicFramePr>
          <p:nvPr>
            <p:ph idx="1"/>
            <p:extLst>
              <p:ext uri="{D42A27DB-BD31-4B8C-83A1-F6EECF244321}">
                <p14:modId xmlns:p14="http://schemas.microsoft.com/office/powerpoint/2010/main" val="718340009"/>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278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20A9-8D6A-454A-B59F-9C043F9A2CBA}"/>
              </a:ext>
            </a:extLst>
          </p:cNvPr>
          <p:cNvSpPr>
            <a:spLocks noGrp="1"/>
          </p:cNvSpPr>
          <p:nvPr>
            <p:ph type="title"/>
          </p:nvPr>
        </p:nvSpPr>
        <p:spPr>
          <a:xfrm>
            <a:off x="838200" y="5529884"/>
            <a:ext cx="8078342" cy="1096331"/>
          </a:xfrm>
        </p:spPr>
        <p:txBody>
          <a:bodyPr>
            <a:normAutofit/>
          </a:bodyPr>
          <a:lstStyle/>
          <a:p>
            <a:r>
              <a:rPr lang="en-IE" sz="3700" b="1" dirty="0"/>
              <a:t>Key Changes to COP (from 2008 version)</a:t>
            </a:r>
          </a:p>
        </p:txBody>
      </p:sp>
      <p:graphicFrame>
        <p:nvGraphicFramePr>
          <p:cNvPr id="5" name="Content Placeholder 2">
            <a:extLst>
              <a:ext uri="{FF2B5EF4-FFF2-40B4-BE49-F238E27FC236}">
                <a16:creationId xmlns:a16="http://schemas.microsoft.com/office/drawing/2014/main" id="{94FAF3DE-0F19-49BA-9E5B-9D83B587C6D5}"/>
              </a:ext>
            </a:extLst>
          </p:cNvPr>
          <p:cNvGraphicFramePr>
            <a:graphicFrameLocks noGrp="1"/>
          </p:cNvGraphicFramePr>
          <p:nvPr>
            <p:ph idx="1"/>
            <p:extLst>
              <p:ext uri="{D42A27DB-BD31-4B8C-83A1-F6EECF244321}">
                <p14:modId xmlns:p14="http://schemas.microsoft.com/office/powerpoint/2010/main" val="1365988548"/>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767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EFF8F7-E25F-4ADB-8380-1FFDA7EC2608}"/>
              </a:ext>
            </a:extLst>
          </p:cNvPr>
          <p:cNvSpPr>
            <a:spLocks noGrp="1"/>
          </p:cNvSpPr>
          <p:nvPr>
            <p:ph type="title"/>
          </p:nvPr>
        </p:nvSpPr>
        <p:spPr>
          <a:xfrm>
            <a:off x="863029" y="1012004"/>
            <a:ext cx="3416158" cy="4795408"/>
          </a:xfrm>
        </p:spPr>
        <p:txBody>
          <a:bodyPr>
            <a:normAutofit/>
          </a:bodyPr>
          <a:lstStyle/>
          <a:p>
            <a:r>
              <a:rPr lang="en-IE" b="1" dirty="0">
                <a:solidFill>
                  <a:srgbClr val="FFFFFF"/>
                </a:solidFill>
              </a:rPr>
              <a:t>Overview</a:t>
            </a:r>
          </a:p>
        </p:txBody>
      </p:sp>
      <p:graphicFrame>
        <p:nvGraphicFramePr>
          <p:cNvPr id="6" name="Content Placeholder 3">
            <a:extLst>
              <a:ext uri="{FF2B5EF4-FFF2-40B4-BE49-F238E27FC236}">
                <a16:creationId xmlns:a16="http://schemas.microsoft.com/office/drawing/2014/main" id="{FE7FEDC0-8F72-433B-95BD-A7D605E02B5C}"/>
              </a:ext>
            </a:extLst>
          </p:cNvPr>
          <p:cNvGraphicFramePr>
            <a:graphicFrameLocks noGrp="1"/>
          </p:cNvGraphicFramePr>
          <p:nvPr>
            <p:ph idx="1"/>
            <p:extLst>
              <p:ext uri="{D42A27DB-BD31-4B8C-83A1-F6EECF244321}">
                <p14:modId xmlns:p14="http://schemas.microsoft.com/office/powerpoint/2010/main" val="780771958"/>
              </p:ext>
            </p:extLst>
          </p:nvPr>
        </p:nvGraphicFramePr>
        <p:xfrm>
          <a:off x="5034013" y="470924"/>
          <a:ext cx="6673891" cy="5892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3671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20A9-8D6A-454A-B59F-9C043F9A2CBA}"/>
              </a:ext>
            </a:extLst>
          </p:cNvPr>
          <p:cNvSpPr>
            <a:spLocks noGrp="1"/>
          </p:cNvSpPr>
          <p:nvPr>
            <p:ph type="title"/>
          </p:nvPr>
        </p:nvSpPr>
        <p:spPr>
          <a:xfrm>
            <a:off x="838200" y="5529884"/>
            <a:ext cx="8078342" cy="1096331"/>
          </a:xfrm>
        </p:spPr>
        <p:txBody>
          <a:bodyPr>
            <a:normAutofit/>
          </a:bodyPr>
          <a:lstStyle/>
          <a:p>
            <a:r>
              <a:rPr lang="en-IE" sz="3700" b="1" dirty="0"/>
              <a:t>Key Changes to COP (from 2008 version)</a:t>
            </a:r>
          </a:p>
        </p:txBody>
      </p:sp>
      <p:graphicFrame>
        <p:nvGraphicFramePr>
          <p:cNvPr id="5" name="Content Placeholder 2">
            <a:extLst>
              <a:ext uri="{FF2B5EF4-FFF2-40B4-BE49-F238E27FC236}">
                <a16:creationId xmlns:a16="http://schemas.microsoft.com/office/drawing/2014/main" id="{94FAF3DE-0F19-49BA-9E5B-9D83B587C6D5}"/>
              </a:ext>
            </a:extLst>
          </p:cNvPr>
          <p:cNvGraphicFramePr>
            <a:graphicFrameLocks noGrp="1"/>
          </p:cNvGraphicFramePr>
          <p:nvPr>
            <p:ph idx="1"/>
            <p:extLst>
              <p:ext uri="{D42A27DB-BD31-4B8C-83A1-F6EECF244321}">
                <p14:modId xmlns:p14="http://schemas.microsoft.com/office/powerpoint/2010/main" val="701926655"/>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9622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E520A9-8D6A-454A-B59F-9C043F9A2CBA}"/>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IE" sz="2800" b="1" dirty="0">
                <a:solidFill>
                  <a:schemeClr val="bg1"/>
                </a:solidFill>
              </a:rPr>
              <a:t>Key Changes to COP (from 2008 version)</a:t>
            </a:r>
          </a:p>
        </p:txBody>
      </p:sp>
      <p:graphicFrame>
        <p:nvGraphicFramePr>
          <p:cNvPr id="5" name="Content Placeholder 2">
            <a:extLst>
              <a:ext uri="{FF2B5EF4-FFF2-40B4-BE49-F238E27FC236}">
                <a16:creationId xmlns:a16="http://schemas.microsoft.com/office/drawing/2014/main" id="{94FAF3DE-0F19-49BA-9E5B-9D83B587C6D5}"/>
              </a:ext>
            </a:extLst>
          </p:cNvPr>
          <p:cNvGraphicFramePr>
            <a:graphicFrameLocks noGrp="1"/>
          </p:cNvGraphicFramePr>
          <p:nvPr>
            <p:ph idx="1"/>
            <p:extLst>
              <p:ext uri="{D42A27DB-BD31-4B8C-83A1-F6EECF244321}">
                <p14:modId xmlns:p14="http://schemas.microsoft.com/office/powerpoint/2010/main" val="3932577817"/>
              </p:ext>
            </p:extLst>
          </p:nvPr>
        </p:nvGraphicFramePr>
        <p:xfrm>
          <a:off x="643468" y="2638044"/>
          <a:ext cx="3363974" cy="3415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BE486F29-3716-4300-B180-78D38F8DE373}"/>
              </a:ext>
            </a:extLst>
          </p:cNvPr>
          <p:cNvPicPr>
            <a:picLocks noChangeAspect="1"/>
          </p:cNvPicPr>
          <p:nvPr/>
        </p:nvPicPr>
        <p:blipFill>
          <a:blip r:embed="rId7"/>
          <a:stretch>
            <a:fillRect/>
          </a:stretch>
        </p:blipFill>
        <p:spPr>
          <a:xfrm>
            <a:off x="4771843" y="2009185"/>
            <a:ext cx="7420157" cy="3599763"/>
          </a:xfrm>
          <a:prstGeom prst="rect">
            <a:avLst/>
          </a:prstGeom>
        </p:spPr>
      </p:pic>
    </p:spTree>
    <p:extLst>
      <p:ext uri="{BB962C8B-B14F-4D97-AF65-F5344CB8AC3E}">
        <p14:creationId xmlns:p14="http://schemas.microsoft.com/office/powerpoint/2010/main" val="387746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BC082E-C592-4FBD-9874-1ECA8AF2CF09}"/>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000" b="1" kern="1200" dirty="0">
                <a:solidFill>
                  <a:srgbClr val="FFFFFF"/>
                </a:solidFill>
                <a:latin typeface="+mj-lt"/>
                <a:ea typeface="+mj-ea"/>
                <a:cs typeface="+mj-cs"/>
              </a:rPr>
              <a:t>Implementation of the Code of Practice</a:t>
            </a:r>
          </a:p>
        </p:txBody>
      </p:sp>
      <p:pic>
        <p:nvPicPr>
          <p:cNvPr id="7" name="Content Placeholder 6">
            <a:extLst>
              <a:ext uri="{FF2B5EF4-FFF2-40B4-BE49-F238E27FC236}">
                <a16:creationId xmlns:a16="http://schemas.microsoft.com/office/drawing/2014/main" id="{3BACAFE6-1C94-4222-8978-5E4B1A3A6A50}"/>
              </a:ext>
            </a:extLst>
          </p:cNvPr>
          <p:cNvPicPr>
            <a:picLocks noGrp="1" noChangeAspect="1"/>
          </p:cNvPicPr>
          <p:nvPr>
            <p:ph idx="1"/>
          </p:nvPr>
        </p:nvPicPr>
        <p:blipFill>
          <a:blip r:embed="rId2"/>
          <a:stretch>
            <a:fillRect/>
          </a:stretch>
        </p:blipFill>
        <p:spPr>
          <a:xfrm>
            <a:off x="3601121" y="512307"/>
            <a:ext cx="8331331" cy="5831931"/>
          </a:xfrm>
          <a:prstGeom prst="rect">
            <a:avLst/>
          </a:prstGeom>
        </p:spPr>
      </p:pic>
    </p:spTree>
    <p:extLst>
      <p:ext uri="{BB962C8B-B14F-4D97-AF65-F5344CB8AC3E}">
        <p14:creationId xmlns:p14="http://schemas.microsoft.com/office/powerpoint/2010/main" val="1043622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819F53F-8CF5-4EB0-8D43-62DBD67F1814}"/>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dirty="0">
                <a:solidFill>
                  <a:srgbClr val="FFFFFF"/>
                </a:solidFill>
                <a:latin typeface="+mj-lt"/>
                <a:ea typeface="+mj-ea"/>
                <a:cs typeface="+mj-cs"/>
              </a:rPr>
              <a:t>Inspection and Handover</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E733D3F8-92EB-4F79-9919-48AA5563696B}"/>
              </a:ext>
            </a:extLst>
          </p:cNvPr>
          <p:cNvPicPr>
            <a:picLocks noGrp="1" noChangeAspect="1"/>
          </p:cNvPicPr>
          <p:nvPr>
            <p:ph idx="1"/>
          </p:nvPr>
        </p:nvPicPr>
        <p:blipFill>
          <a:blip r:embed="rId2"/>
          <a:stretch>
            <a:fillRect/>
          </a:stretch>
        </p:blipFill>
        <p:spPr>
          <a:xfrm>
            <a:off x="6096000" y="205032"/>
            <a:ext cx="4835951" cy="6447935"/>
          </a:xfrm>
          <a:prstGeom prst="rect">
            <a:avLst/>
          </a:prstGeom>
        </p:spPr>
      </p:pic>
    </p:spTree>
    <p:extLst>
      <p:ext uri="{BB962C8B-B14F-4D97-AF65-F5344CB8AC3E}">
        <p14:creationId xmlns:p14="http://schemas.microsoft.com/office/powerpoint/2010/main" val="1388985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8AFB60-A1E6-4D5B-B5FF-A061BB55DD41}"/>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Inspection Checklists</a:t>
            </a:r>
          </a:p>
        </p:txBody>
      </p:sp>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6CE70F0-917C-4CCB-AFC8-43ED963BF0DB}"/>
              </a:ext>
            </a:extLst>
          </p:cNvPr>
          <p:cNvPicPr>
            <a:picLocks noChangeAspect="1"/>
          </p:cNvPicPr>
          <p:nvPr/>
        </p:nvPicPr>
        <p:blipFill>
          <a:blip r:embed="rId2"/>
          <a:stretch>
            <a:fillRect/>
          </a:stretch>
        </p:blipFill>
        <p:spPr>
          <a:xfrm>
            <a:off x="6785025" y="2395387"/>
            <a:ext cx="3262146" cy="4182239"/>
          </a:xfrm>
          <a:prstGeom prst="rect">
            <a:avLst/>
          </a:prstGeom>
        </p:spPr>
      </p:pic>
      <p:cxnSp>
        <p:nvCxnSpPr>
          <p:cNvPr id="20" name="Straight Connector 1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338E285D-19EB-45F6-9D13-A3B64230A831}"/>
              </a:ext>
            </a:extLst>
          </p:cNvPr>
          <p:cNvPicPr>
            <a:picLocks noGrp="1" noChangeAspect="1"/>
          </p:cNvPicPr>
          <p:nvPr>
            <p:ph idx="1"/>
          </p:nvPr>
        </p:nvPicPr>
        <p:blipFill>
          <a:blip r:embed="rId3"/>
          <a:stretch>
            <a:fillRect/>
          </a:stretch>
        </p:blipFill>
        <p:spPr>
          <a:xfrm>
            <a:off x="2115858" y="2426817"/>
            <a:ext cx="3320646" cy="4150809"/>
          </a:xfrm>
          <a:prstGeom prst="rect">
            <a:avLst/>
          </a:prstGeom>
        </p:spPr>
      </p:pic>
    </p:spTree>
    <p:extLst>
      <p:ext uri="{BB962C8B-B14F-4D97-AF65-F5344CB8AC3E}">
        <p14:creationId xmlns:p14="http://schemas.microsoft.com/office/powerpoint/2010/main" val="2517550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671B70-DA36-4741-9888-FF3B2F42C44B}"/>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Certificate of Handover</a:t>
            </a:r>
          </a:p>
        </p:txBody>
      </p:sp>
      <p:cxnSp>
        <p:nvCxnSpPr>
          <p:cNvPr id="15" name="Straight Connector 14">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 name="Content Placeholder 6">
            <a:extLst>
              <a:ext uri="{FF2B5EF4-FFF2-40B4-BE49-F238E27FC236}">
                <a16:creationId xmlns:a16="http://schemas.microsoft.com/office/drawing/2014/main" id="{BA107E27-8D9D-4E48-A140-F96B959425FA}"/>
              </a:ext>
            </a:extLst>
          </p:cNvPr>
          <p:cNvPicPr>
            <a:picLocks noGrp="1" noChangeAspect="1"/>
          </p:cNvPicPr>
          <p:nvPr>
            <p:ph idx="1"/>
          </p:nvPr>
        </p:nvPicPr>
        <p:blipFill>
          <a:blip r:embed="rId2"/>
          <a:stretch>
            <a:fillRect/>
          </a:stretch>
        </p:blipFill>
        <p:spPr>
          <a:xfrm>
            <a:off x="5997415" y="492573"/>
            <a:ext cx="4866358" cy="5880796"/>
          </a:xfrm>
          <a:prstGeom prst="rect">
            <a:avLst/>
          </a:prstGeom>
        </p:spPr>
      </p:pic>
    </p:spTree>
    <p:extLst>
      <p:ext uri="{BB962C8B-B14F-4D97-AF65-F5344CB8AC3E}">
        <p14:creationId xmlns:p14="http://schemas.microsoft.com/office/powerpoint/2010/main" val="4062400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F8472A-CB92-4AFC-90D3-1B4B9F620CEE}"/>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dirty="0">
                <a:solidFill>
                  <a:srgbClr val="FFFFFF"/>
                </a:solidFill>
                <a:latin typeface="+mj-lt"/>
                <a:ea typeface="+mj-ea"/>
                <a:cs typeface="+mj-cs"/>
              </a:rPr>
              <a:t>Log Inspections</a:t>
            </a:r>
          </a:p>
        </p:txBody>
      </p:sp>
      <p:cxnSp>
        <p:nvCxnSpPr>
          <p:cNvPr id="19" name="Straight Connector 18">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Content Placeholder 3">
            <a:extLst>
              <a:ext uri="{FF2B5EF4-FFF2-40B4-BE49-F238E27FC236}">
                <a16:creationId xmlns:a16="http://schemas.microsoft.com/office/drawing/2014/main" id="{E5AD4F00-10F3-40ED-900D-171DB8FDEDFA}"/>
              </a:ext>
            </a:extLst>
          </p:cNvPr>
          <p:cNvPicPr>
            <a:picLocks noChangeAspect="1"/>
          </p:cNvPicPr>
          <p:nvPr/>
        </p:nvPicPr>
        <p:blipFill>
          <a:blip r:embed="rId2"/>
          <a:stretch>
            <a:fillRect/>
          </a:stretch>
        </p:blipFill>
        <p:spPr>
          <a:xfrm rot="5400000">
            <a:off x="5633070" y="81123"/>
            <a:ext cx="5444506" cy="7025171"/>
          </a:xfrm>
          <a:prstGeom prst="rect">
            <a:avLst/>
          </a:prstGeom>
        </p:spPr>
      </p:pic>
    </p:spTree>
    <p:extLst>
      <p:ext uri="{BB962C8B-B14F-4D97-AF65-F5344CB8AC3E}">
        <p14:creationId xmlns:p14="http://schemas.microsoft.com/office/powerpoint/2010/main" val="3246944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400217-34A8-4186-B679-889D29D5ECEC}"/>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GA3 Form</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FC8C1B18-6E57-436D-AE4C-55E63C6E79DD}"/>
              </a:ext>
            </a:extLst>
          </p:cNvPr>
          <p:cNvPicPr>
            <a:picLocks noGrp="1" noChangeAspect="1"/>
          </p:cNvPicPr>
          <p:nvPr>
            <p:ph idx="1"/>
          </p:nvPr>
        </p:nvPicPr>
        <p:blipFill>
          <a:blip r:embed="rId2"/>
          <a:stretch>
            <a:fillRect/>
          </a:stretch>
        </p:blipFill>
        <p:spPr>
          <a:xfrm>
            <a:off x="6122383" y="492573"/>
            <a:ext cx="4616423" cy="5880796"/>
          </a:xfrm>
          <a:prstGeom prst="rect">
            <a:avLst/>
          </a:prstGeom>
        </p:spPr>
      </p:pic>
    </p:spTree>
    <p:extLst>
      <p:ext uri="{BB962C8B-B14F-4D97-AF65-F5344CB8AC3E}">
        <p14:creationId xmlns:p14="http://schemas.microsoft.com/office/powerpoint/2010/main" val="2450805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BF341-57AE-48C6-AD23-1913EEA3990A}"/>
              </a:ext>
            </a:extLst>
          </p:cNvPr>
          <p:cNvSpPr>
            <a:spLocks noGrp="1"/>
          </p:cNvSpPr>
          <p:nvPr>
            <p:ph type="title"/>
          </p:nvPr>
        </p:nvSpPr>
        <p:spPr>
          <a:xfrm>
            <a:off x="960100" y="978102"/>
            <a:ext cx="10588434" cy="1062644"/>
          </a:xfrm>
        </p:spPr>
        <p:txBody>
          <a:bodyPr anchor="b">
            <a:normAutofit/>
          </a:bodyPr>
          <a:lstStyle/>
          <a:p>
            <a:r>
              <a:rPr lang="en-IE" b="1" dirty="0"/>
              <a:t>Opportunity for Questions</a:t>
            </a:r>
          </a:p>
        </p:txBody>
      </p:sp>
      <p:cxnSp>
        <p:nvCxnSpPr>
          <p:cNvPr id="28" name="Straight Connector 27">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Help">
            <a:extLst>
              <a:ext uri="{FF2B5EF4-FFF2-40B4-BE49-F238E27FC236}">
                <a16:creationId xmlns:a16="http://schemas.microsoft.com/office/drawing/2014/main" id="{BA280D6B-41DA-4E32-8B62-C0339FA047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3206" y="2811104"/>
            <a:ext cx="2928114" cy="2928114"/>
          </a:xfrm>
          <a:prstGeom prst="rect">
            <a:avLst/>
          </a:prstGeom>
        </p:spPr>
      </p:pic>
      <p:sp>
        <p:nvSpPr>
          <p:cNvPr id="3" name="Content Placeholder 2">
            <a:extLst>
              <a:ext uri="{FF2B5EF4-FFF2-40B4-BE49-F238E27FC236}">
                <a16:creationId xmlns:a16="http://schemas.microsoft.com/office/drawing/2014/main" id="{63D3D1C1-4F26-40E3-B927-D3ECBEEB0375}"/>
              </a:ext>
            </a:extLst>
          </p:cNvPr>
          <p:cNvSpPr>
            <a:spLocks noGrp="1"/>
          </p:cNvSpPr>
          <p:nvPr>
            <p:ph idx="1"/>
          </p:nvPr>
        </p:nvSpPr>
        <p:spPr>
          <a:xfrm>
            <a:off x="4789597" y="3108318"/>
            <a:ext cx="6282169" cy="3215749"/>
          </a:xfrm>
        </p:spPr>
        <p:txBody>
          <a:bodyPr>
            <a:normAutofit/>
          </a:bodyPr>
          <a:lstStyle/>
          <a:p>
            <a:pPr marL="0" indent="0">
              <a:buNone/>
            </a:pPr>
            <a:r>
              <a:rPr lang="en-IE" b="1" dirty="0"/>
              <a:t>Please type your question into Zoom.</a:t>
            </a:r>
          </a:p>
          <a:p>
            <a:pPr marL="0" indent="0">
              <a:buNone/>
            </a:pPr>
            <a:endParaRPr lang="en-IE" sz="1100" dirty="0"/>
          </a:p>
          <a:p>
            <a:pPr marL="0" indent="0">
              <a:buNone/>
            </a:pPr>
            <a:r>
              <a:rPr lang="en-IE" dirty="0"/>
              <a:t>Your question will be treated anonymously and we will endeavour to provide adequate clarifications.</a:t>
            </a:r>
          </a:p>
        </p:txBody>
      </p:sp>
    </p:spTree>
    <p:extLst>
      <p:ext uri="{BB962C8B-B14F-4D97-AF65-F5344CB8AC3E}">
        <p14:creationId xmlns:p14="http://schemas.microsoft.com/office/powerpoint/2010/main" val="1500474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20A9-8D6A-454A-B59F-9C043F9A2CBA}"/>
              </a:ext>
            </a:extLst>
          </p:cNvPr>
          <p:cNvSpPr>
            <a:spLocks noGrp="1"/>
          </p:cNvSpPr>
          <p:nvPr>
            <p:ph type="title"/>
          </p:nvPr>
        </p:nvSpPr>
        <p:spPr>
          <a:xfrm>
            <a:off x="887135" y="440608"/>
            <a:ext cx="8222052" cy="811996"/>
          </a:xfrm>
        </p:spPr>
        <p:txBody>
          <a:bodyPr>
            <a:normAutofit/>
          </a:bodyPr>
          <a:lstStyle/>
          <a:p>
            <a:r>
              <a:rPr lang="en-IE" b="1" dirty="0"/>
              <a:t>CIF Training Courses - Scaffolding </a:t>
            </a:r>
          </a:p>
        </p:txBody>
      </p:sp>
      <p:sp>
        <p:nvSpPr>
          <p:cNvPr id="3" name="Content Placeholder 2">
            <a:extLst>
              <a:ext uri="{FF2B5EF4-FFF2-40B4-BE49-F238E27FC236}">
                <a16:creationId xmlns:a16="http://schemas.microsoft.com/office/drawing/2014/main" id="{778950AA-6C28-4C38-B6A9-2AC8B78725AC}"/>
              </a:ext>
            </a:extLst>
          </p:cNvPr>
          <p:cNvSpPr>
            <a:spLocks noGrp="1"/>
          </p:cNvSpPr>
          <p:nvPr>
            <p:ph idx="1"/>
          </p:nvPr>
        </p:nvSpPr>
        <p:spPr>
          <a:xfrm>
            <a:off x="887135" y="1344981"/>
            <a:ext cx="8028265" cy="5311036"/>
          </a:xfrm>
        </p:spPr>
        <p:txBody>
          <a:bodyPr anchor="ctr">
            <a:normAutofit fontScale="92500" lnSpcReduction="10000"/>
          </a:bodyPr>
          <a:lstStyle/>
          <a:p>
            <a:pPr marL="0" indent="0">
              <a:spcBef>
                <a:spcPts val="600"/>
              </a:spcBef>
              <a:spcAft>
                <a:spcPts val="600"/>
              </a:spcAft>
              <a:buNone/>
            </a:pPr>
            <a:r>
              <a:rPr lang="en-IE" sz="1900" b="1" dirty="0"/>
              <a:t>Two CIF Course Offerings:</a:t>
            </a:r>
          </a:p>
          <a:p>
            <a:pPr>
              <a:spcBef>
                <a:spcPts val="0"/>
              </a:spcBef>
            </a:pPr>
            <a:r>
              <a:rPr lang="en-IE" sz="1900" dirty="0"/>
              <a:t>Managing &amp; Inspection of Scaffold Training Programme</a:t>
            </a:r>
          </a:p>
          <a:p>
            <a:pPr>
              <a:spcBef>
                <a:spcPts val="0"/>
              </a:spcBef>
            </a:pPr>
            <a:r>
              <a:rPr lang="en-IE" sz="1900" dirty="0"/>
              <a:t>Code of Practice for Access &amp; Working Scaffolds - Update 2018</a:t>
            </a:r>
            <a:endParaRPr lang="en-GB" sz="1900" dirty="0"/>
          </a:p>
          <a:p>
            <a:pPr marL="0" indent="0">
              <a:spcBef>
                <a:spcPts val="600"/>
              </a:spcBef>
              <a:spcAft>
                <a:spcPts val="600"/>
              </a:spcAft>
              <a:buNone/>
            </a:pPr>
            <a:endParaRPr lang="en-GB" sz="500" b="1" dirty="0"/>
          </a:p>
          <a:p>
            <a:pPr marL="0" indent="0">
              <a:spcBef>
                <a:spcPts val="600"/>
              </a:spcBef>
              <a:spcAft>
                <a:spcPts val="600"/>
              </a:spcAft>
              <a:buNone/>
            </a:pPr>
            <a:r>
              <a:rPr lang="en-GB" sz="1900" b="1" dirty="0"/>
              <a:t>Who should attend the CIF’ </a:t>
            </a:r>
            <a:r>
              <a:rPr lang="en-IE" sz="1900" b="1" dirty="0"/>
              <a:t>Scaffold Training Programmes?</a:t>
            </a:r>
            <a:endParaRPr lang="en-GB" sz="1900" b="1" dirty="0"/>
          </a:p>
          <a:p>
            <a:pPr marL="0" indent="0">
              <a:spcBef>
                <a:spcPts val="600"/>
              </a:spcBef>
              <a:spcAft>
                <a:spcPts val="600"/>
              </a:spcAft>
              <a:buNone/>
            </a:pPr>
            <a:r>
              <a:rPr lang="en-GB" sz="1900" dirty="0"/>
              <a:t>This program is an update requirement for those who have already competed the 1-day CIF  Management &amp; Inspection of Scaffolding program and priority will be given to these delegates as it will allow their CIF Safety Management card or the New CIF Verification of Competency card to be update.</a:t>
            </a:r>
          </a:p>
          <a:p>
            <a:pPr>
              <a:spcBef>
                <a:spcPts val="600"/>
              </a:spcBef>
              <a:spcAft>
                <a:spcPts val="600"/>
              </a:spcAft>
            </a:pPr>
            <a:r>
              <a:rPr lang="en-GB" sz="1900" dirty="0"/>
              <a:t>Those delegates who are attending whom have already completed the 1-day CIF Management &amp; Inspection of Scaffolding program since 2nd December 2008 will be required to attend the half day which will update their current CIF Safety Management Card or the New CIF Verification of Competency Card. Those delegates who have completed the CIF Management &amp; Inspection of Scaffolding program </a:t>
            </a:r>
            <a:r>
              <a:rPr lang="en-GB" sz="1900" b="1" dirty="0"/>
              <a:t>prior</a:t>
            </a:r>
            <a:r>
              <a:rPr lang="en-GB" sz="1900" dirty="0"/>
              <a:t> to 2nd December 2008 will now need to repeat the one-day course which will be in an update format covering the key changes. </a:t>
            </a:r>
          </a:p>
          <a:p>
            <a:pPr marL="0" indent="0">
              <a:spcBef>
                <a:spcPts val="600"/>
              </a:spcBef>
              <a:spcAft>
                <a:spcPts val="600"/>
              </a:spcAft>
              <a:buNone/>
            </a:pPr>
            <a:endParaRPr lang="en-GB" sz="500" dirty="0"/>
          </a:p>
          <a:p>
            <a:pPr marL="0" indent="0">
              <a:spcBef>
                <a:spcPts val="600"/>
              </a:spcBef>
              <a:spcAft>
                <a:spcPts val="600"/>
              </a:spcAft>
              <a:buNone/>
            </a:pPr>
            <a:r>
              <a:rPr lang="en-GB" sz="1900" b="1" dirty="0"/>
              <a:t>For bookings, click on links provided:</a:t>
            </a:r>
          </a:p>
          <a:p>
            <a:pPr marL="0" indent="0">
              <a:spcBef>
                <a:spcPts val="0"/>
              </a:spcBef>
              <a:buNone/>
            </a:pPr>
            <a:r>
              <a:rPr lang="en-GB" sz="1600" dirty="0">
                <a:hlinkClick r:id="rId2"/>
              </a:rPr>
              <a:t>https://ciftraining.ie/product/code-of-practice-for-access-working-scaffolds-update-2018/</a:t>
            </a:r>
            <a:endParaRPr lang="en-GB" sz="1600" dirty="0"/>
          </a:p>
          <a:p>
            <a:pPr marL="0" indent="0">
              <a:spcBef>
                <a:spcPts val="0"/>
              </a:spcBef>
              <a:buNone/>
            </a:pPr>
            <a:r>
              <a:rPr lang="en-GB" sz="1600" dirty="0">
                <a:hlinkClick r:id="rId3"/>
              </a:rPr>
              <a:t>https://ciftraining.ie/product/management-and-inspection-of-scaffolding-training-programme/</a:t>
            </a:r>
            <a:endParaRPr lang="en-GB" sz="1600" dirty="0"/>
          </a:p>
          <a:p>
            <a:pPr marL="0" indent="0" defTabSz="444500">
              <a:buNone/>
              <a:tabLst>
                <a:tab pos="444500" algn="l"/>
              </a:tabLst>
            </a:pPr>
            <a:endParaRPr lang="en-IE" sz="1400" dirty="0"/>
          </a:p>
        </p:txBody>
      </p:sp>
      <p:sp>
        <p:nvSpPr>
          <p:cNvPr id="43" name="Rectangle 4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 name="Graphic 39" descr="Checkmark">
            <a:extLst>
              <a:ext uri="{FF2B5EF4-FFF2-40B4-BE49-F238E27FC236}">
                <a16:creationId xmlns:a16="http://schemas.microsoft.com/office/drawing/2014/main" id="{DBAD296B-4155-4C0D-A399-4A5ACE8B57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611700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EFF8F7-E25F-4ADB-8380-1FFDA7EC2608}"/>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IE" sz="2800" b="1" dirty="0">
                <a:solidFill>
                  <a:schemeClr val="bg1"/>
                </a:solidFill>
              </a:rPr>
              <a:t>Purpose</a:t>
            </a:r>
          </a:p>
        </p:txBody>
      </p:sp>
      <p:sp>
        <p:nvSpPr>
          <p:cNvPr id="3" name="Content Placeholder 2">
            <a:extLst>
              <a:ext uri="{FF2B5EF4-FFF2-40B4-BE49-F238E27FC236}">
                <a16:creationId xmlns:a16="http://schemas.microsoft.com/office/drawing/2014/main" id="{25E15304-BD4C-46E1-85B2-26BBDF67157D}"/>
              </a:ext>
            </a:extLst>
          </p:cNvPr>
          <p:cNvSpPr>
            <a:spLocks noGrp="1"/>
          </p:cNvSpPr>
          <p:nvPr>
            <p:ph idx="1"/>
          </p:nvPr>
        </p:nvSpPr>
        <p:spPr>
          <a:xfrm>
            <a:off x="558265" y="2638044"/>
            <a:ext cx="3936733" cy="3415622"/>
          </a:xfrm>
        </p:spPr>
        <p:txBody>
          <a:bodyPr>
            <a:normAutofit/>
          </a:bodyPr>
          <a:lstStyle/>
          <a:p>
            <a:pPr marL="0" indent="0">
              <a:buNone/>
            </a:pPr>
            <a:r>
              <a:rPr lang="en-IE" sz="2200" dirty="0">
                <a:solidFill>
                  <a:schemeClr val="bg1"/>
                </a:solidFill>
              </a:rPr>
              <a:t>The aim of this Code of Practice is to provide practical guidance to scaffold erectors, contractors and users of scaffolding on the requirements and prohibitions set out in the relevant statutory provisions.</a:t>
            </a:r>
          </a:p>
          <a:p>
            <a:endParaRPr lang="en-IE" sz="2200" dirty="0">
              <a:solidFill>
                <a:schemeClr val="bg1"/>
              </a:solidFill>
            </a:endParaRPr>
          </a:p>
        </p:txBody>
      </p:sp>
      <p:pic>
        <p:nvPicPr>
          <p:cNvPr id="4" name="Picture 3" descr="A close up of a building&#10;&#10;Description automatically generated">
            <a:extLst>
              <a:ext uri="{FF2B5EF4-FFF2-40B4-BE49-F238E27FC236}">
                <a16:creationId xmlns:a16="http://schemas.microsoft.com/office/drawing/2014/main" id="{1F0D4B59-CF65-4BA8-9A4F-B773F4338CCC}"/>
              </a:ext>
            </a:extLst>
          </p:cNvPr>
          <p:cNvPicPr>
            <a:picLocks noChangeAspect="1"/>
          </p:cNvPicPr>
          <p:nvPr/>
        </p:nvPicPr>
        <p:blipFill>
          <a:blip r:embed="rId2"/>
          <a:stretch>
            <a:fillRect/>
          </a:stretch>
        </p:blipFill>
        <p:spPr>
          <a:xfrm>
            <a:off x="6238780" y="643467"/>
            <a:ext cx="4368734" cy="5410199"/>
          </a:xfrm>
          <a:prstGeom prst="rect">
            <a:avLst/>
          </a:prstGeom>
          <a:ln>
            <a:solidFill>
              <a:schemeClr val="bg1">
                <a:lumMod val="75000"/>
              </a:schemeClr>
            </a:solidFill>
          </a:ln>
        </p:spPr>
      </p:pic>
    </p:spTree>
    <p:extLst>
      <p:ext uri="{BB962C8B-B14F-4D97-AF65-F5344CB8AC3E}">
        <p14:creationId xmlns:p14="http://schemas.microsoft.com/office/powerpoint/2010/main" val="2359090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982BE-6178-4ED8-A3DE-94BA4511E81B}"/>
              </a:ext>
            </a:extLst>
          </p:cNvPr>
          <p:cNvSpPr>
            <a:spLocks noGrp="1"/>
          </p:cNvSpPr>
          <p:nvPr>
            <p:ph type="ctrTitle"/>
          </p:nvPr>
        </p:nvSpPr>
        <p:spPr>
          <a:xfrm>
            <a:off x="1803662" y="5118754"/>
            <a:ext cx="8584676" cy="1044301"/>
          </a:xfrm>
        </p:spPr>
        <p:txBody>
          <a:bodyPr anchor="t">
            <a:normAutofit/>
          </a:bodyPr>
          <a:lstStyle/>
          <a:p>
            <a:r>
              <a:rPr lang="en-IE" sz="4800" b="1" dirty="0"/>
              <a:t>Thank You!</a:t>
            </a:r>
          </a:p>
        </p:txBody>
      </p:sp>
      <p:sp>
        <p:nvSpPr>
          <p:cNvPr id="1033" name="Oval 75">
            <a:extLst>
              <a:ext uri="{FF2B5EF4-FFF2-40B4-BE49-F238E27FC236}">
                <a16:creationId xmlns:a16="http://schemas.microsoft.com/office/drawing/2014/main" id="{0C45045A-6083-4B3E-956A-675823375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744"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8" name="Oval 77">
            <a:extLst>
              <a:ext uri="{FF2B5EF4-FFF2-40B4-BE49-F238E27FC236}">
                <a16:creationId xmlns:a16="http://schemas.microsoft.com/office/drawing/2014/main" id="{EBD2B2B2-1395-4E7B-87A0-BD34551C0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5336"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0724EF5C-82C2-47CA-A707-FFABCE9E2A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603" y="1564753"/>
            <a:ext cx="1837266" cy="1837266"/>
          </a:xfrm>
          <a:prstGeom prst="rect">
            <a:avLst/>
          </a:prstGeom>
        </p:spPr>
      </p:pic>
      <p:sp>
        <p:nvSpPr>
          <p:cNvPr id="80" name="Oval 79">
            <a:extLst>
              <a:ext uri="{FF2B5EF4-FFF2-40B4-BE49-F238E27FC236}">
                <a16:creationId xmlns:a16="http://schemas.microsoft.com/office/drawing/2014/main" id="{42875DDC-0225-45F8-B745-78688F2D1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5509"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Oval 81">
            <a:extLst>
              <a:ext uri="{FF2B5EF4-FFF2-40B4-BE49-F238E27FC236}">
                <a16:creationId xmlns:a16="http://schemas.microsoft.com/office/drawing/2014/main" id="{4F329563-0961-4426-90D2-2DF4888E5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0101"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close up of a logo&#10;&#10;Description automatically generated">
            <a:extLst>
              <a:ext uri="{FF2B5EF4-FFF2-40B4-BE49-F238E27FC236}">
                <a16:creationId xmlns:a16="http://schemas.microsoft.com/office/drawing/2014/main" id="{8BB06402-5174-4E86-A245-282001D8D3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7028" y="1885086"/>
            <a:ext cx="1837944" cy="1195922"/>
          </a:xfrm>
          <a:prstGeom prst="rect">
            <a:avLst/>
          </a:prstGeom>
        </p:spPr>
      </p:pic>
      <p:sp>
        <p:nvSpPr>
          <p:cNvPr id="84" name="Oval 83">
            <a:extLst>
              <a:ext uri="{FF2B5EF4-FFF2-40B4-BE49-F238E27FC236}">
                <a16:creationId xmlns:a16="http://schemas.microsoft.com/office/drawing/2014/main" id="{12617755-D451-4BAF-9B55-518297BFF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0273"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Oval 85">
            <a:extLst>
              <a:ext uri="{FF2B5EF4-FFF2-40B4-BE49-F238E27FC236}">
                <a16:creationId xmlns:a16="http://schemas.microsoft.com/office/drawing/2014/main" id="{86C062C2-3673-4248-BE21-B51B16E63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4865"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31" name="Picture 7" descr="https://gallery.mailchimp.com/4002e16c2a3233f46bd655a8d/images/372a4f0c-f61c-4603-b005-0f5f94dc52e7.jpg">
            <a:extLst>
              <a:ext uri="{FF2B5EF4-FFF2-40B4-BE49-F238E27FC236}">
                <a16:creationId xmlns:a16="http://schemas.microsoft.com/office/drawing/2014/main" id="{84569FE6-6A0F-4BC5-8FFE-0D1CB14434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1793" y="2003740"/>
            <a:ext cx="1837944" cy="958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94502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DB66F6E8-4D4A-4907-940A-774703A2D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16005" y="5367908"/>
            <a:ext cx="3175996"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Freeform: Shape 11">
            <a:extLst>
              <a:ext uri="{FF2B5EF4-FFF2-40B4-BE49-F238E27FC236}">
                <a16:creationId xmlns:a16="http://schemas.microsoft.com/office/drawing/2014/main" id="{8F1F5A56-E82B-4FD5-9025-B72896FFB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566296"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3EE520A9-8D6A-454A-B59F-9C043F9A2CBA}"/>
              </a:ext>
            </a:extLst>
          </p:cNvPr>
          <p:cNvSpPr>
            <a:spLocks noGrp="1"/>
          </p:cNvSpPr>
          <p:nvPr>
            <p:ph type="title"/>
          </p:nvPr>
        </p:nvSpPr>
        <p:spPr>
          <a:xfrm>
            <a:off x="838200" y="5529884"/>
            <a:ext cx="8078342" cy="1096331"/>
          </a:xfrm>
        </p:spPr>
        <p:txBody>
          <a:bodyPr>
            <a:normAutofit/>
          </a:bodyPr>
          <a:lstStyle/>
          <a:p>
            <a:r>
              <a:rPr lang="en-IE" b="1" dirty="0"/>
              <a:t>Changes to the Code of Practice</a:t>
            </a:r>
          </a:p>
        </p:txBody>
      </p:sp>
      <p:graphicFrame>
        <p:nvGraphicFramePr>
          <p:cNvPr id="5" name="Content Placeholder 2">
            <a:extLst>
              <a:ext uri="{FF2B5EF4-FFF2-40B4-BE49-F238E27FC236}">
                <a16:creationId xmlns:a16="http://schemas.microsoft.com/office/drawing/2014/main" id="{0BB9E2D3-9A69-4A18-82A7-1A9E009F4569}"/>
              </a:ext>
            </a:extLst>
          </p:cNvPr>
          <p:cNvGraphicFramePr>
            <a:graphicFrameLocks noGrp="1"/>
          </p:cNvGraphicFramePr>
          <p:nvPr>
            <p:ph idx="1"/>
            <p:extLst>
              <p:ext uri="{D42A27DB-BD31-4B8C-83A1-F6EECF244321}">
                <p14:modId xmlns:p14="http://schemas.microsoft.com/office/powerpoint/2010/main" val="2709635794"/>
              </p:ext>
            </p:extLst>
          </p:nvPr>
        </p:nvGraphicFramePr>
        <p:xfrm>
          <a:off x="838200" y="388308"/>
          <a:ext cx="10973844" cy="4909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8589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DB66F6E8-4D4A-4907-940A-774703A2D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16005" y="5367908"/>
            <a:ext cx="3175996"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Freeform: Shape 32">
            <a:extLst>
              <a:ext uri="{FF2B5EF4-FFF2-40B4-BE49-F238E27FC236}">
                <a16:creationId xmlns:a16="http://schemas.microsoft.com/office/drawing/2014/main" id="{8F1F5A56-E82B-4FD5-9025-B72896FFB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566296"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3EE520A9-8D6A-454A-B59F-9C043F9A2CBA}"/>
              </a:ext>
            </a:extLst>
          </p:cNvPr>
          <p:cNvSpPr>
            <a:spLocks noGrp="1"/>
          </p:cNvSpPr>
          <p:nvPr>
            <p:ph type="title"/>
          </p:nvPr>
        </p:nvSpPr>
        <p:spPr>
          <a:xfrm>
            <a:off x="838200" y="5529884"/>
            <a:ext cx="8078342" cy="1096331"/>
          </a:xfrm>
        </p:spPr>
        <p:txBody>
          <a:bodyPr>
            <a:normAutofit/>
          </a:bodyPr>
          <a:lstStyle/>
          <a:p>
            <a:r>
              <a:rPr lang="en-IE" sz="3700" b="1" dirty="0"/>
              <a:t>Key Changes to COP (from 2008 version)</a:t>
            </a:r>
          </a:p>
        </p:txBody>
      </p:sp>
      <p:graphicFrame>
        <p:nvGraphicFramePr>
          <p:cNvPr id="5" name="Content Placeholder 2">
            <a:extLst>
              <a:ext uri="{FF2B5EF4-FFF2-40B4-BE49-F238E27FC236}">
                <a16:creationId xmlns:a16="http://schemas.microsoft.com/office/drawing/2014/main" id="{94FAF3DE-0F19-49BA-9E5B-9D83B587C6D5}"/>
              </a:ext>
            </a:extLst>
          </p:cNvPr>
          <p:cNvGraphicFramePr>
            <a:graphicFrameLocks noGrp="1"/>
          </p:cNvGraphicFramePr>
          <p:nvPr>
            <p:ph idx="1"/>
            <p:extLst>
              <p:ext uri="{D42A27DB-BD31-4B8C-83A1-F6EECF244321}">
                <p14:modId xmlns:p14="http://schemas.microsoft.com/office/powerpoint/2010/main" val="824906089"/>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7695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C234C-E237-4B72-951E-BF94455862F3}"/>
              </a:ext>
            </a:extLst>
          </p:cNvPr>
          <p:cNvSpPr>
            <a:spLocks noGrp="1"/>
          </p:cNvSpPr>
          <p:nvPr>
            <p:ph type="title"/>
          </p:nvPr>
        </p:nvSpPr>
        <p:spPr>
          <a:xfrm>
            <a:off x="838200" y="365125"/>
            <a:ext cx="10515600" cy="850933"/>
          </a:xfrm>
        </p:spPr>
        <p:txBody>
          <a:bodyPr/>
          <a:lstStyle/>
          <a:p>
            <a:r>
              <a:rPr lang="en-IE" sz="4000" b="1" dirty="0"/>
              <a:t>Standards</a:t>
            </a:r>
            <a:endParaRPr lang="en-IE" b="1" dirty="0"/>
          </a:p>
        </p:txBody>
      </p:sp>
      <p:pic>
        <p:nvPicPr>
          <p:cNvPr id="4" name="Content Placeholder 3">
            <a:extLst>
              <a:ext uri="{FF2B5EF4-FFF2-40B4-BE49-F238E27FC236}">
                <a16:creationId xmlns:a16="http://schemas.microsoft.com/office/drawing/2014/main" id="{1C68D340-E5CC-4D3E-B350-F108245BBCB2}"/>
              </a:ext>
            </a:extLst>
          </p:cNvPr>
          <p:cNvPicPr>
            <a:picLocks noGrp="1" noChangeAspect="1"/>
          </p:cNvPicPr>
          <p:nvPr>
            <p:ph idx="1"/>
          </p:nvPr>
        </p:nvPicPr>
        <p:blipFill>
          <a:blip r:embed="rId2"/>
          <a:stretch>
            <a:fillRect/>
          </a:stretch>
        </p:blipFill>
        <p:spPr>
          <a:xfrm>
            <a:off x="1121004" y="1216058"/>
            <a:ext cx="9748257" cy="2463350"/>
          </a:xfrm>
          <a:prstGeom prst="rect">
            <a:avLst/>
          </a:prstGeom>
        </p:spPr>
      </p:pic>
      <p:pic>
        <p:nvPicPr>
          <p:cNvPr id="5" name="Picture 4">
            <a:extLst>
              <a:ext uri="{FF2B5EF4-FFF2-40B4-BE49-F238E27FC236}">
                <a16:creationId xmlns:a16="http://schemas.microsoft.com/office/drawing/2014/main" id="{790955C4-DB4B-4FE6-8A6C-DEDBF525A1E9}"/>
              </a:ext>
            </a:extLst>
          </p:cNvPr>
          <p:cNvPicPr>
            <a:picLocks noChangeAspect="1"/>
          </p:cNvPicPr>
          <p:nvPr/>
        </p:nvPicPr>
        <p:blipFill>
          <a:blip r:embed="rId3"/>
          <a:stretch>
            <a:fillRect/>
          </a:stretch>
        </p:blipFill>
        <p:spPr>
          <a:xfrm>
            <a:off x="1121004" y="3679408"/>
            <a:ext cx="9601700" cy="2739090"/>
          </a:xfrm>
          <a:prstGeom prst="rect">
            <a:avLst/>
          </a:prstGeom>
        </p:spPr>
      </p:pic>
    </p:spTree>
    <p:extLst>
      <p:ext uri="{BB962C8B-B14F-4D97-AF65-F5344CB8AC3E}">
        <p14:creationId xmlns:p14="http://schemas.microsoft.com/office/powerpoint/2010/main" val="3032877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20A9-8D6A-454A-B59F-9C043F9A2CBA}"/>
              </a:ext>
            </a:extLst>
          </p:cNvPr>
          <p:cNvSpPr>
            <a:spLocks noGrp="1"/>
          </p:cNvSpPr>
          <p:nvPr>
            <p:ph type="title"/>
          </p:nvPr>
        </p:nvSpPr>
        <p:spPr>
          <a:xfrm>
            <a:off x="609601" y="4385066"/>
            <a:ext cx="10923638" cy="1317643"/>
          </a:xfrm>
        </p:spPr>
        <p:txBody>
          <a:bodyPr vert="horz" lIns="91440" tIns="45720" rIns="91440" bIns="45720" rtlCol="0" anchor="b">
            <a:normAutofit/>
          </a:bodyPr>
          <a:lstStyle/>
          <a:p>
            <a:r>
              <a:rPr lang="en-US" sz="4100" b="1" kern="1200" dirty="0">
                <a:solidFill>
                  <a:schemeClr val="tx1"/>
                </a:solidFill>
                <a:latin typeface="+mj-lt"/>
                <a:ea typeface="+mj-ea"/>
                <a:cs typeface="+mj-cs"/>
              </a:rPr>
              <a:t>Examples of Scaffolding Manufacturer’s Designs</a:t>
            </a:r>
          </a:p>
        </p:txBody>
      </p:sp>
      <p:pic>
        <p:nvPicPr>
          <p:cNvPr id="7" name="Picture 6">
            <a:extLst>
              <a:ext uri="{FF2B5EF4-FFF2-40B4-BE49-F238E27FC236}">
                <a16:creationId xmlns:a16="http://schemas.microsoft.com/office/drawing/2014/main" id="{73AF32F8-E560-4518-960A-D8039CEA838E}"/>
              </a:ext>
            </a:extLst>
          </p:cNvPr>
          <p:cNvPicPr>
            <a:picLocks noChangeAspect="1"/>
          </p:cNvPicPr>
          <p:nvPr/>
        </p:nvPicPr>
        <p:blipFill rotWithShape="1">
          <a:blip r:embed="rId2"/>
          <a:srcRect r="18065" b="-4"/>
          <a:stretch/>
        </p:blipFill>
        <p:spPr>
          <a:xfrm>
            <a:off x="20" y="10"/>
            <a:ext cx="3008514" cy="4257356"/>
          </a:xfrm>
          <a:prstGeom prst="rect">
            <a:avLst/>
          </a:prstGeom>
        </p:spPr>
      </p:pic>
      <p:pic>
        <p:nvPicPr>
          <p:cNvPr id="8" name="Picture 7">
            <a:extLst>
              <a:ext uri="{FF2B5EF4-FFF2-40B4-BE49-F238E27FC236}">
                <a16:creationId xmlns:a16="http://schemas.microsoft.com/office/drawing/2014/main" id="{A44A47C3-6780-48B4-92D1-56A5837A45DA}"/>
              </a:ext>
            </a:extLst>
          </p:cNvPr>
          <p:cNvPicPr>
            <a:picLocks noChangeAspect="1"/>
          </p:cNvPicPr>
          <p:nvPr/>
        </p:nvPicPr>
        <p:blipFill rotWithShape="1">
          <a:blip r:embed="rId3"/>
          <a:srcRect l="17494" r="16668" b="1"/>
          <a:stretch/>
        </p:blipFill>
        <p:spPr>
          <a:xfrm>
            <a:off x="3061261" y="10"/>
            <a:ext cx="3008534" cy="4261094"/>
          </a:xfrm>
          <a:prstGeom prst="rect">
            <a:avLst/>
          </a:prstGeom>
        </p:spPr>
      </p:pic>
      <p:pic>
        <p:nvPicPr>
          <p:cNvPr id="6" name="Picture 5">
            <a:extLst>
              <a:ext uri="{FF2B5EF4-FFF2-40B4-BE49-F238E27FC236}">
                <a16:creationId xmlns:a16="http://schemas.microsoft.com/office/drawing/2014/main" id="{76316919-6A1C-42F7-ACC8-A1E40D2740E4}"/>
              </a:ext>
            </a:extLst>
          </p:cNvPr>
          <p:cNvPicPr>
            <a:picLocks noChangeAspect="1"/>
          </p:cNvPicPr>
          <p:nvPr/>
        </p:nvPicPr>
        <p:blipFill rotWithShape="1">
          <a:blip r:embed="rId4"/>
          <a:srcRect l="18823" r="25400" b="-4"/>
          <a:stretch/>
        </p:blipFill>
        <p:spPr>
          <a:xfrm>
            <a:off x="6155703" y="-18958"/>
            <a:ext cx="3008376" cy="4261094"/>
          </a:xfrm>
          <a:prstGeom prst="rect">
            <a:avLst/>
          </a:prstGeom>
        </p:spPr>
      </p:pic>
      <p:cxnSp>
        <p:nvCxnSpPr>
          <p:cNvPr id="14" name="Straight Connector 13">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2614"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5C35BBE-D5A2-420E-9FA1-8080A78BC2F9}"/>
              </a:ext>
            </a:extLst>
          </p:cNvPr>
          <p:cNvPicPr>
            <a:picLocks noChangeAspect="1"/>
          </p:cNvPicPr>
          <p:nvPr/>
        </p:nvPicPr>
        <p:blipFill rotWithShape="1">
          <a:blip r:embed="rId5"/>
          <a:srcRect l="12492" r="26615"/>
          <a:stretch/>
        </p:blipFill>
        <p:spPr>
          <a:xfrm>
            <a:off x="9183624" y="10"/>
            <a:ext cx="3008376" cy="4261094"/>
          </a:xfrm>
          <a:prstGeom prst="rect">
            <a:avLst/>
          </a:prstGeom>
        </p:spPr>
      </p:pic>
      <p:cxnSp>
        <p:nvCxnSpPr>
          <p:cNvPr id="16" name="Straight Connector 15">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627B73E-D784-4780-AA33-DCDFE7DA16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27921"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9FF1850-8D1E-4E84-BD9E-F2E9069585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37307"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C201BA-74B0-4F6B-B6DA-2FE78B3FCBD6}"/>
              </a:ext>
            </a:extLst>
          </p:cNvPr>
          <p:cNvSpPr txBox="1"/>
          <p:nvPr/>
        </p:nvSpPr>
        <p:spPr>
          <a:xfrm>
            <a:off x="8" y="4257366"/>
            <a:ext cx="12191971" cy="461665"/>
          </a:xfrm>
          <a:prstGeom prst="rect">
            <a:avLst/>
          </a:prstGeom>
          <a:solidFill>
            <a:schemeClr val="tx1"/>
          </a:solidFill>
        </p:spPr>
        <p:txBody>
          <a:bodyPr wrap="square" rtlCol="0">
            <a:spAutoFit/>
          </a:bodyPr>
          <a:lstStyle/>
          <a:p>
            <a:r>
              <a:rPr lang="en-IE" sz="2400" i="1" dirty="0">
                <a:solidFill>
                  <a:schemeClr val="bg1"/>
                </a:solidFill>
              </a:rPr>
              <a:t>                Cuplok                              Layher                         K-Stage System                  Plettac Metrix</a:t>
            </a:r>
            <a:endParaRPr lang="en-IE" i="1" dirty="0">
              <a:solidFill>
                <a:schemeClr val="bg1"/>
              </a:solidFill>
            </a:endParaRPr>
          </a:p>
        </p:txBody>
      </p:sp>
    </p:spTree>
    <p:extLst>
      <p:ext uri="{BB962C8B-B14F-4D97-AF65-F5344CB8AC3E}">
        <p14:creationId xmlns:p14="http://schemas.microsoft.com/office/powerpoint/2010/main" val="183007342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Shape 16">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E520A9-8D6A-454A-B59F-9C043F9A2CBA}"/>
              </a:ext>
            </a:extLst>
          </p:cNvPr>
          <p:cNvSpPr>
            <a:spLocks noGrp="1"/>
          </p:cNvSpPr>
          <p:nvPr>
            <p:ph type="title"/>
          </p:nvPr>
        </p:nvSpPr>
        <p:spPr>
          <a:xfrm>
            <a:off x="838200" y="5529884"/>
            <a:ext cx="7719381" cy="1096331"/>
          </a:xfrm>
        </p:spPr>
        <p:txBody>
          <a:bodyPr>
            <a:normAutofit/>
          </a:bodyPr>
          <a:lstStyle/>
          <a:p>
            <a:r>
              <a:rPr lang="en-IE" sz="3700" b="1" dirty="0"/>
              <a:t>Key Changes to COP (from 2008 version)</a:t>
            </a:r>
          </a:p>
        </p:txBody>
      </p:sp>
      <p:sp>
        <p:nvSpPr>
          <p:cNvPr id="22" name="Freeform: Shape 18">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5" name="Content Placeholder 2">
            <a:extLst>
              <a:ext uri="{FF2B5EF4-FFF2-40B4-BE49-F238E27FC236}">
                <a16:creationId xmlns:a16="http://schemas.microsoft.com/office/drawing/2014/main" id="{94FAF3DE-0F19-49BA-9E5B-9D83B587C6D5}"/>
              </a:ext>
            </a:extLst>
          </p:cNvPr>
          <p:cNvGraphicFramePr>
            <a:graphicFrameLocks noGrp="1"/>
          </p:cNvGraphicFramePr>
          <p:nvPr>
            <p:ph idx="1"/>
            <p:extLst>
              <p:ext uri="{D42A27DB-BD31-4B8C-83A1-F6EECF244321}">
                <p14:modId xmlns:p14="http://schemas.microsoft.com/office/powerpoint/2010/main" val="1903601791"/>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544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20A9-8D6A-454A-B59F-9C043F9A2CBA}"/>
              </a:ext>
            </a:extLst>
          </p:cNvPr>
          <p:cNvSpPr>
            <a:spLocks noGrp="1"/>
          </p:cNvSpPr>
          <p:nvPr>
            <p:ph type="title"/>
          </p:nvPr>
        </p:nvSpPr>
        <p:spPr>
          <a:xfrm>
            <a:off x="838200" y="5529884"/>
            <a:ext cx="7719381" cy="1096331"/>
          </a:xfrm>
        </p:spPr>
        <p:txBody>
          <a:bodyPr>
            <a:normAutofit/>
          </a:bodyPr>
          <a:lstStyle/>
          <a:p>
            <a:r>
              <a:rPr lang="en-IE" sz="3700" b="1" dirty="0"/>
              <a:t>Key Changes to COP (from 2008 version)</a:t>
            </a:r>
          </a:p>
        </p:txBody>
      </p:sp>
      <p:graphicFrame>
        <p:nvGraphicFramePr>
          <p:cNvPr id="5" name="Content Placeholder 2">
            <a:extLst>
              <a:ext uri="{FF2B5EF4-FFF2-40B4-BE49-F238E27FC236}">
                <a16:creationId xmlns:a16="http://schemas.microsoft.com/office/drawing/2014/main" id="{94FAF3DE-0F19-49BA-9E5B-9D83B587C6D5}"/>
              </a:ext>
            </a:extLst>
          </p:cNvPr>
          <p:cNvGraphicFramePr>
            <a:graphicFrameLocks noGrp="1"/>
          </p:cNvGraphicFramePr>
          <p:nvPr>
            <p:ph idx="1"/>
            <p:extLst>
              <p:ext uri="{D42A27DB-BD31-4B8C-83A1-F6EECF244321}">
                <p14:modId xmlns:p14="http://schemas.microsoft.com/office/powerpoint/2010/main" val="720105065"/>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0661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907</Words>
  <Application>Microsoft Office PowerPoint</Application>
  <PresentationFormat>Widescreen</PresentationFormat>
  <Paragraphs>85</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Code of Practice for Access &amp; Working Scaffolds </vt:lpstr>
      <vt:lpstr>Overview</vt:lpstr>
      <vt:lpstr>Purpose</vt:lpstr>
      <vt:lpstr>Changes to the Code of Practice</vt:lpstr>
      <vt:lpstr>Key Changes to COP (from 2008 version)</vt:lpstr>
      <vt:lpstr>Standards</vt:lpstr>
      <vt:lpstr>Examples of Scaffolding Manufacturer’s Designs</vt:lpstr>
      <vt:lpstr>Key Changes to COP (from 2008 version)</vt:lpstr>
      <vt:lpstr>Key Changes to COP (from 2008 version)</vt:lpstr>
      <vt:lpstr>Key Changes to COP – continued</vt:lpstr>
      <vt:lpstr>Key Changes to COP – continued</vt:lpstr>
      <vt:lpstr>Key Changes to COP (from 2008 version)</vt:lpstr>
      <vt:lpstr>Key Changes to COP (from 2008 version)</vt:lpstr>
      <vt:lpstr>Key Changes to COP (from 2008 version)</vt:lpstr>
      <vt:lpstr>Key Changes to COP (from 2008 version)</vt:lpstr>
      <vt:lpstr>Key Changes to COP (from 2008 version)</vt:lpstr>
      <vt:lpstr>Key Changes to COP (from 2008 version)</vt:lpstr>
      <vt:lpstr>Key Changes to COP (from 2008 version)</vt:lpstr>
      <vt:lpstr>Key Changes to COP (from 2008 version)</vt:lpstr>
      <vt:lpstr>Key Changes to COP (from 2008 version)</vt:lpstr>
      <vt:lpstr>Key Changes to COP (from 2008 version)</vt:lpstr>
      <vt:lpstr>Implementation of the Code of Practice</vt:lpstr>
      <vt:lpstr>Inspection and Handover</vt:lpstr>
      <vt:lpstr>Inspection Checklists</vt:lpstr>
      <vt:lpstr>Certificate of Handover</vt:lpstr>
      <vt:lpstr>Log Inspections</vt:lpstr>
      <vt:lpstr>GA3 Form</vt:lpstr>
      <vt:lpstr>Opportunity for Questions</vt:lpstr>
      <vt:lpstr>CIF Training Courses - Scaffolding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 of Practice for Access &amp; Working Scaffolds </dc:title>
  <dc:creator>John Egan</dc:creator>
  <cp:lastModifiedBy>John Egan</cp:lastModifiedBy>
  <cp:revision>2</cp:revision>
  <dcterms:created xsi:type="dcterms:W3CDTF">2019-02-20T10:53:02Z</dcterms:created>
  <dcterms:modified xsi:type="dcterms:W3CDTF">2019-02-20T10:54:08Z</dcterms:modified>
</cp:coreProperties>
</file>